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544" r:id="rId3"/>
    <p:sldId id="546" r:id="rId4"/>
    <p:sldId id="548" r:id="rId5"/>
    <p:sldId id="274" r:id="rId6"/>
    <p:sldId id="550" r:id="rId7"/>
    <p:sldId id="551" r:id="rId8"/>
    <p:sldId id="580" r:id="rId9"/>
    <p:sldId id="581" r:id="rId10"/>
    <p:sldId id="582" r:id="rId11"/>
    <p:sldId id="583" r:id="rId12"/>
    <p:sldId id="584" r:id="rId13"/>
    <p:sldId id="585" r:id="rId14"/>
    <p:sldId id="586" r:id="rId15"/>
    <p:sldId id="587" r:id="rId16"/>
    <p:sldId id="556" r:id="rId17"/>
    <p:sldId id="562" r:id="rId18"/>
    <p:sldId id="565" r:id="rId19"/>
    <p:sldId id="558" r:id="rId20"/>
    <p:sldId id="607" r:id="rId21"/>
    <p:sldId id="566" r:id="rId22"/>
    <p:sldId id="557" r:id="rId23"/>
    <p:sldId id="608" r:id="rId24"/>
    <p:sldId id="553" r:id="rId25"/>
    <p:sldId id="595" r:id="rId26"/>
    <p:sldId id="609" r:id="rId27"/>
    <p:sldId id="552" r:id="rId28"/>
    <p:sldId id="606" r:id="rId29"/>
    <p:sldId id="419" r:id="rId30"/>
    <p:sldId id="423" r:id="rId31"/>
    <p:sldId id="549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AB0ADE-38C0-414C-A837-0AAC486AE8CE}" v="4" dt="2026-06-04T14:21:35.7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70" d="100"/>
          <a:sy n="70" d="100"/>
        </p:scale>
        <p:origin x="2070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4:21:35.744" v="2820"/>
      <pc:docMkLst>
        <pc:docMk/>
      </pc:docMkLst>
      <pc:sldChg chg="modSp mod ord modTransition">
        <pc:chgData name="Glen Jones" userId="e846aaca-4b24-4b13-b0d0-f2308e16b284" providerId="ADAL" clId="{ED47ACC3-9597-4D89-A1DC-43CF280EF274}" dt="2026-05-19T05:25:32.770" v="2808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9T05:25:32.770" v="2808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Transition">
        <pc:chgData name="Glen Jones" userId="e846aaca-4b24-4b13-b0d0-f2308e16b284" providerId="ADAL" clId="{ED47ACC3-9597-4D89-A1DC-43CF280EF274}" dt="2026-05-05T10:53:02.662" v="548"/>
        <pc:sldMkLst>
          <pc:docMk/>
          <pc:sldMk cId="2515382227" sldId="390"/>
        </pc:sldMkLst>
      </pc:sldChg>
      <pc:sldChg chg="modSp add mod ord modTransition">
        <pc:chgData name="Glen Jones" userId="e846aaca-4b24-4b13-b0d0-f2308e16b284" providerId="ADAL" clId="{ED47ACC3-9597-4D89-A1DC-43CF280EF274}" dt="2026-05-15T15:15:22.220" v="2767" actId="20577"/>
        <pc:sldMkLst>
          <pc:docMk/>
          <pc:sldMk cId="367735228" sldId="419"/>
        </pc:sldMkLst>
        <pc:spChg chg="mod">
          <ac:chgData name="Glen Jones" userId="e846aaca-4b24-4b13-b0d0-f2308e16b284" providerId="ADAL" clId="{ED47ACC3-9597-4D89-A1DC-43CF280EF274}" dt="2026-05-15T15:15:22.220" v="2767" actId="20577"/>
          <ac:spMkLst>
            <pc:docMk/>
            <pc:sldMk cId="367735228" sldId="419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15T15:15:07.567" v="2759" actId="108"/>
          <ac:spMkLst>
            <pc:docMk/>
            <pc:sldMk cId="367735228" sldId="419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15T15:14:55.075" v="2753"/>
          <ac:spMkLst>
            <pc:docMk/>
            <pc:sldMk cId="367735228" sldId="419"/>
            <ac:spMk id="5" creationId="{2A425721-9E2A-0CA6-41AA-D7F3A00FA5A0}"/>
          </ac:spMkLst>
        </pc:spChg>
      </pc:sldChg>
      <pc:sldChg chg="modSp add mod">
        <pc:chgData name="Glen Jones" userId="e846aaca-4b24-4b13-b0d0-f2308e16b284" providerId="ADAL" clId="{ED47ACC3-9597-4D89-A1DC-43CF280EF274}" dt="2026-05-15T15:16:20.667" v="2805" actId="20577"/>
        <pc:sldMkLst>
          <pc:docMk/>
          <pc:sldMk cId="1341852695" sldId="423"/>
        </pc:sldMkLst>
        <pc:spChg chg="mod">
          <ac:chgData name="Glen Jones" userId="e846aaca-4b24-4b13-b0d0-f2308e16b284" providerId="ADAL" clId="{ED47ACC3-9597-4D89-A1DC-43CF280EF274}" dt="2026-05-15T15:16:20.667" v="2805" actId="20577"/>
          <ac:spMkLst>
            <pc:docMk/>
            <pc:sldMk cId="1341852695" sldId="423"/>
            <ac:spMk id="2" creationId="{5EFBE846-0FD4-8638-4751-35CC8DC9A269}"/>
          </ac:spMkLst>
        </pc:spChg>
        <pc:spChg chg="mod">
          <ac:chgData name="Glen Jones" userId="e846aaca-4b24-4b13-b0d0-f2308e16b284" providerId="ADAL" clId="{ED47ACC3-9597-4D89-A1DC-43CF280EF274}" dt="2026-05-15T15:16:07.053" v="2792" actId="313"/>
          <ac:spMkLst>
            <pc:docMk/>
            <pc:sldMk cId="1341852695" sldId="423"/>
            <ac:spMk id="3" creationId="{36DA2110-4BE1-39C2-2461-E19A00877757}"/>
          </ac:spMkLst>
        </pc:spChg>
        <pc:spChg chg="mod">
          <ac:chgData name="Glen Jones" userId="e846aaca-4b24-4b13-b0d0-f2308e16b284" providerId="ADAL" clId="{ED47ACC3-9597-4D89-A1DC-43CF280EF274}" dt="2026-05-15T15:15:48.551" v="2783"/>
          <ac:spMkLst>
            <pc:docMk/>
            <pc:sldMk cId="1341852695" sldId="423"/>
            <ac:spMk id="5" creationId="{70568C33-A545-1C92-825B-B79766889D5A}"/>
          </ac:spMkLst>
        </pc:spChg>
      </pc:sldChg>
      <pc:sldChg chg="add">
        <pc:chgData name="Glen Jones" userId="e846aaca-4b24-4b13-b0d0-f2308e16b284" providerId="ADAL" clId="{ED47ACC3-9597-4D89-A1DC-43CF280EF274}" dt="2026-05-06T08:01:33.908" v="1084"/>
        <pc:sldMkLst>
          <pc:docMk/>
          <pc:sldMk cId="3384485664" sldId="544"/>
        </pc:sldMkLst>
      </pc:sldChg>
      <pc:sldChg chg="modSp add mod">
        <pc:chgData name="Glen Jones" userId="e846aaca-4b24-4b13-b0d0-f2308e16b284" providerId="ADAL" clId="{ED47ACC3-9597-4D89-A1DC-43CF280EF274}" dt="2026-05-06T08:02:01.540" v="1098" actId="20577"/>
        <pc:sldMkLst>
          <pc:docMk/>
          <pc:sldMk cId="245842585" sldId="546"/>
        </pc:sldMkLst>
        <pc:spChg chg="mod">
          <ac:chgData name="Glen Jones" userId="e846aaca-4b24-4b13-b0d0-f2308e16b284" providerId="ADAL" clId="{ED47ACC3-9597-4D89-A1DC-43CF280EF274}" dt="2026-05-06T08:02:01.540" v="1098" actId="20577"/>
          <ac:spMkLst>
            <pc:docMk/>
            <pc:sldMk cId="245842585" sldId="546"/>
            <ac:spMk id="22" creationId="{D1ED5C0D-F6C2-6E31-8CC0-916240773B06}"/>
          </ac:spMkLst>
        </pc:spChg>
      </pc:sldChg>
      <pc:sldChg chg="modSp add mod modAnim modNotesTx">
        <pc:chgData name="Glen Jones" userId="e846aaca-4b24-4b13-b0d0-f2308e16b284" providerId="ADAL" clId="{ED47ACC3-9597-4D89-A1DC-43CF280EF274}" dt="2026-05-15T14:38:04.837" v="1717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15T14:37:48.299" v="1706" actId="5793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5T14:37:50.995" v="1710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5T14:37:52.926" v="1712" actId="20577"/>
          <ac:spMkLst>
            <pc:docMk/>
            <pc:sldMk cId="2004214985" sldId="548"/>
            <ac:spMk id="5" creationId="{D2AAB968-A4A0-004B-E7A7-3C26DCF9018A}"/>
          </ac:spMkLst>
        </pc:spChg>
      </pc:sldChg>
      <pc:sldChg chg="modSp add del mod">
        <pc:chgData name="Glen Jones" userId="e846aaca-4b24-4b13-b0d0-f2308e16b284" providerId="ADAL" clId="{ED47ACC3-9597-4D89-A1DC-43CF280EF274}" dt="2026-05-12T17:21:51.997" v="1682" actId="20577"/>
        <pc:sldMkLst>
          <pc:docMk/>
          <pc:sldMk cId="3884127521" sldId="549"/>
        </pc:sldMkLst>
        <pc:spChg chg="mod">
          <ac:chgData name="Glen Jones" userId="e846aaca-4b24-4b13-b0d0-f2308e16b284" providerId="ADAL" clId="{ED47ACC3-9597-4D89-A1DC-43CF280EF274}" dt="2026-05-12T17:18:25.672" v="1646" actId="14100"/>
          <ac:spMkLst>
            <pc:docMk/>
            <pc:sldMk cId="3884127521" sldId="549"/>
            <ac:spMk id="2" creationId="{015BABD6-02FF-EE0C-0646-304A1D2E7C7B}"/>
          </ac:spMkLst>
        </pc:spChg>
        <pc:spChg chg="mod">
          <ac:chgData name="Glen Jones" userId="e846aaca-4b24-4b13-b0d0-f2308e16b284" providerId="ADAL" clId="{ED47ACC3-9597-4D89-A1DC-43CF280EF274}" dt="2026-05-12T17:21:51.997" v="1682" actId="20577"/>
          <ac:spMkLst>
            <pc:docMk/>
            <pc:sldMk cId="3884127521" sldId="549"/>
            <ac:spMk id="3" creationId="{F430E31B-1F64-3ABE-72C0-369E4903DBA1}"/>
          </ac:spMkLst>
        </pc:spChg>
      </pc:sldChg>
      <pc:sldChg chg="modSp add mod">
        <pc:chgData name="Glen Jones" userId="e846aaca-4b24-4b13-b0d0-f2308e16b284" providerId="ADAL" clId="{ED47ACC3-9597-4D89-A1DC-43CF280EF274}" dt="2026-05-15T14:49:33.906" v="1782" actId="20577"/>
        <pc:sldMkLst>
          <pc:docMk/>
          <pc:sldMk cId="2303132746" sldId="550"/>
        </pc:sldMkLst>
        <pc:spChg chg="mod">
          <ac:chgData name="Glen Jones" userId="e846aaca-4b24-4b13-b0d0-f2308e16b284" providerId="ADAL" clId="{ED47ACC3-9597-4D89-A1DC-43CF280EF274}" dt="2026-05-15T14:48:58.460" v="1755" actId="20577"/>
          <ac:spMkLst>
            <pc:docMk/>
            <pc:sldMk cId="2303132746" sldId="550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15T14:49:01.730" v="1760" actId="20577"/>
          <ac:spMkLst>
            <pc:docMk/>
            <pc:sldMk cId="2303132746" sldId="550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15T14:38:54.451" v="1741" actId="20577"/>
          <ac:spMkLst>
            <pc:docMk/>
            <pc:sldMk cId="2303132746" sldId="550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15T14:49:33.906" v="1782" actId="20577"/>
          <ac:spMkLst>
            <pc:docMk/>
            <pc:sldMk cId="2303132746" sldId="550"/>
            <ac:spMk id="8" creationId="{13F57ECA-BA0E-2D11-DF59-E9A1CDD94D82}"/>
          </ac:spMkLst>
        </pc:spChg>
      </pc:sldChg>
      <pc:sldChg chg="modSp add mod addAnim delAnim modAnim">
        <pc:chgData name="Glen Jones" userId="e846aaca-4b24-4b13-b0d0-f2308e16b284" providerId="ADAL" clId="{ED47ACC3-9597-4D89-A1DC-43CF280EF274}" dt="2026-06-04T14:21:02.759" v="2817"/>
        <pc:sldMkLst>
          <pc:docMk/>
          <pc:sldMk cId="294792751" sldId="551"/>
        </pc:sldMkLst>
        <pc:spChg chg="mod">
          <ac:chgData name="Glen Jones" userId="e846aaca-4b24-4b13-b0d0-f2308e16b284" providerId="ADAL" clId="{ED47ACC3-9597-4D89-A1DC-43CF280EF274}" dt="2026-05-15T14:51:46.418" v="1944" actId="20577"/>
          <ac:spMkLst>
            <pc:docMk/>
            <pc:sldMk cId="294792751" sldId="551"/>
            <ac:spMk id="2" creationId="{871F52B6-B1E5-A1FF-1BD3-5FF6AF4DC0F8}"/>
          </ac:spMkLst>
        </pc:spChg>
      </pc:sldChg>
      <pc:sldChg chg="delSp modSp add mod addAnim delAnim">
        <pc:chgData name="Glen Jones" userId="e846aaca-4b24-4b13-b0d0-f2308e16b284" providerId="ADAL" clId="{ED47ACC3-9597-4D89-A1DC-43CF280EF274}" dt="2026-05-19T05:26:01.543" v="2813"/>
        <pc:sldMkLst>
          <pc:docMk/>
          <pc:sldMk cId="2100518653" sldId="552"/>
        </pc:sldMkLst>
        <pc:spChg chg="mod">
          <ac:chgData name="Glen Jones" userId="e846aaca-4b24-4b13-b0d0-f2308e16b284" providerId="ADAL" clId="{ED47ACC3-9597-4D89-A1DC-43CF280EF274}" dt="2026-05-15T15:11:22.970" v="2686" actId="20577"/>
          <ac:spMkLst>
            <pc:docMk/>
            <pc:sldMk cId="2100518653" sldId="552"/>
            <ac:spMk id="3" creationId="{6F2B17FB-5511-59D0-3310-E25E2BEAE4C2}"/>
          </ac:spMkLst>
        </pc:spChg>
        <pc:spChg chg="mod">
          <ac:chgData name="Glen Jones" userId="e846aaca-4b24-4b13-b0d0-f2308e16b284" providerId="ADAL" clId="{ED47ACC3-9597-4D89-A1DC-43CF280EF274}" dt="2026-05-15T15:10:59.128" v="2623" actId="20577"/>
          <ac:spMkLst>
            <pc:docMk/>
            <pc:sldMk cId="2100518653" sldId="552"/>
            <ac:spMk id="4" creationId="{AAF41AF4-85FC-C93D-87CE-6481A936862D}"/>
          </ac:spMkLst>
        </pc:spChg>
      </pc:sldChg>
      <pc:sldChg chg="addSp modSp add mod addAnim delAnim">
        <pc:chgData name="Glen Jones" userId="e846aaca-4b24-4b13-b0d0-f2308e16b284" providerId="ADAL" clId="{ED47ACC3-9597-4D89-A1DC-43CF280EF274}" dt="2026-05-19T05:25:56.212" v="2812"/>
        <pc:sldMkLst>
          <pc:docMk/>
          <pc:sldMk cId="263774763" sldId="553"/>
        </pc:sldMkLst>
        <pc:spChg chg="mod">
          <ac:chgData name="Glen Jones" userId="e846aaca-4b24-4b13-b0d0-f2308e16b284" providerId="ADAL" clId="{ED47ACC3-9597-4D89-A1DC-43CF280EF274}" dt="2026-05-15T15:09:40.516" v="2542" actId="1076"/>
          <ac:spMkLst>
            <pc:docMk/>
            <pc:sldMk cId="263774763" sldId="553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5T15:09:48.794" v="2575" actId="20577"/>
          <ac:spMkLst>
            <pc:docMk/>
            <pc:sldMk cId="263774763" sldId="553"/>
            <ac:spMk id="3" creationId="{FA79B487-2B39-D1FB-C619-7086E17203C8}"/>
          </ac:spMkLst>
        </pc:spChg>
        <pc:picChg chg="add mod">
          <ac:chgData name="Glen Jones" userId="e846aaca-4b24-4b13-b0d0-f2308e16b284" providerId="ADAL" clId="{ED47ACC3-9597-4D89-A1DC-43CF280EF274}" dt="2026-05-15T15:12:52.527" v="2740"/>
          <ac:picMkLst>
            <pc:docMk/>
            <pc:sldMk cId="263774763" sldId="553"/>
            <ac:picMk id="4" creationId="{5B05F3BE-9CD0-9A18-A3A7-2E776158BE54}"/>
          </ac:picMkLst>
        </pc:picChg>
      </pc:sldChg>
      <pc:sldChg chg="modSp add mod addAnim delAnim">
        <pc:chgData name="Glen Jones" userId="e846aaca-4b24-4b13-b0d0-f2308e16b284" providerId="ADAL" clId="{ED47ACC3-9597-4D89-A1DC-43CF280EF274}" dt="2026-05-19T05:25:39.811" v="2809"/>
        <pc:sldMkLst>
          <pc:docMk/>
          <pc:sldMk cId="4226192905" sldId="556"/>
        </pc:sldMkLst>
        <pc:spChg chg="mod">
          <ac:chgData name="Glen Jones" userId="e846aaca-4b24-4b13-b0d0-f2308e16b284" providerId="ADAL" clId="{ED47ACC3-9597-4D89-A1DC-43CF280EF274}" dt="2026-05-15T15:05:35.771" v="2319" actId="20577"/>
          <ac:spMkLst>
            <pc:docMk/>
            <pc:sldMk cId="4226192905" sldId="556"/>
            <ac:spMk id="3" creationId="{737D6353-8FAF-1D79-2B51-A34AA8CF79D7}"/>
          </ac:spMkLst>
        </pc:spChg>
        <pc:spChg chg="mod">
          <ac:chgData name="Glen Jones" userId="e846aaca-4b24-4b13-b0d0-f2308e16b284" providerId="ADAL" clId="{ED47ACC3-9597-4D89-A1DC-43CF280EF274}" dt="2026-05-15T15:05:32.506" v="2317" actId="20577"/>
          <ac:spMkLst>
            <pc:docMk/>
            <pc:sldMk cId="4226192905" sldId="556"/>
            <ac:spMk id="5" creationId="{DE6780CA-51CB-A8EC-7EEE-081AE5260062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5-15T15:08:50.886" v="2523" actId="20577"/>
        <pc:sldMkLst>
          <pc:docMk/>
          <pc:sldMk cId="1500668299" sldId="557"/>
        </pc:sldMkLst>
        <pc:spChg chg="add mod">
          <ac:chgData name="Glen Jones" userId="e846aaca-4b24-4b13-b0d0-f2308e16b284" providerId="ADAL" clId="{ED47ACC3-9597-4D89-A1DC-43CF280EF274}" dt="2026-05-15T15:08:19.576" v="2473"/>
          <ac:spMkLst>
            <pc:docMk/>
            <pc:sldMk cId="1500668299" sldId="557"/>
            <ac:spMk id="2" creationId="{FF607F65-1C30-8508-E599-8FFC97E771A7}"/>
          </ac:spMkLst>
        </pc:spChg>
        <pc:spChg chg="mod">
          <ac:chgData name="Glen Jones" userId="e846aaca-4b24-4b13-b0d0-f2308e16b284" providerId="ADAL" clId="{ED47ACC3-9597-4D89-A1DC-43CF280EF274}" dt="2026-05-15T15:08:11.376" v="2470" actId="1076"/>
          <ac:spMkLst>
            <pc:docMk/>
            <pc:sldMk cId="1500668299" sldId="557"/>
            <ac:spMk id="4" creationId="{5FEE5AFF-4654-BC7D-CAC4-2E9B56D556D4}"/>
          </ac:spMkLst>
        </pc:spChg>
        <pc:spChg chg="add mod">
          <ac:chgData name="Glen Jones" userId="e846aaca-4b24-4b13-b0d0-f2308e16b284" providerId="ADAL" clId="{ED47ACC3-9597-4D89-A1DC-43CF280EF274}" dt="2026-05-15T15:08:50.886" v="2523" actId="20577"/>
          <ac:spMkLst>
            <pc:docMk/>
            <pc:sldMk cId="1500668299" sldId="557"/>
            <ac:spMk id="8" creationId="{631F1335-6442-133C-2462-BB37081167E9}"/>
          </ac:spMkLst>
        </pc:spChg>
        <pc:spChg chg="add mod">
          <ac:chgData name="Glen Jones" userId="e846aaca-4b24-4b13-b0d0-f2308e16b284" providerId="ADAL" clId="{ED47ACC3-9597-4D89-A1DC-43CF280EF274}" dt="2026-05-15T15:08:19.576" v="2473"/>
          <ac:spMkLst>
            <pc:docMk/>
            <pc:sldMk cId="1500668299" sldId="557"/>
            <ac:spMk id="11" creationId="{6951D3E9-4DF6-0324-0174-144B8A314A95}"/>
          </ac:spMkLst>
        </pc:spChg>
        <pc:spChg chg="add mod">
          <ac:chgData name="Glen Jones" userId="e846aaca-4b24-4b13-b0d0-f2308e16b284" providerId="ADAL" clId="{ED47ACC3-9597-4D89-A1DC-43CF280EF274}" dt="2026-05-15T15:08:19.576" v="2473"/>
          <ac:spMkLst>
            <pc:docMk/>
            <pc:sldMk cId="1500668299" sldId="557"/>
            <ac:spMk id="12" creationId="{07696AFA-7988-D420-E5F4-4FBA58BA3378}"/>
          </ac:spMkLst>
        </pc:spChg>
        <pc:spChg chg="add mod">
          <ac:chgData name="Glen Jones" userId="e846aaca-4b24-4b13-b0d0-f2308e16b284" providerId="ADAL" clId="{ED47ACC3-9597-4D89-A1DC-43CF280EF274}" dt="2026-05-15T15:08:19.576" v="2473"/>
          <ac:spMkLst>
            <pc:docMk/>
            <pc:sldMk cId="1500668299" sldId="557"/>
            <ac:spMk id="13" creationId="{202E8D6A-F97E-7E84-4BA8-CCE15C6C8CC0}"/>
          </ac:spMkLst>
        </pc:spChg>
        <pc:spChg chg="add mod">
          <ac:chgData name="Glen Jones" userId="e846aaca-4b24-4b13-b0d0-f2308e16b284" providerId="ADAL" clId="{ED47ACC3-9597-4D89-A1DC-43CF280EF274}" dt="2026-05-15T15:08:26.543" v="2488" actId="20577"/>
          <ac:spMkLst>
            <pc:docMk/>
            <pc:sldMk cId="1500668299" sldId="557"/>
            <ac:spMk id="15" creationId="{7A5C679D-D880-DDF4-628D-85A9B7580903}"/>
          </ac:spMkLst>
        </pc:spChg>
        <pc:spChg chg="add mod">
          <ac:chgData name="Glen Jones" userId="e846aaca-4b24-4b13-b0d0-f2308e16b284" providerId="ADAL" clId="{ED47ACC3-9597-4D89-A1DC-43CF280EF274}" dt="2026-05-15T15:08:48.395" v="2520" actId="20577"/>
          <ac:spMkLst>
            <pc:docMk/>
            <pc:sldMk cId="1500668299" sldId="557"/>
            <ac:spMk id="16" creationId="{56A8606C-FFF2-36FE-5617-C9B0B4E1569F}"/>
          </ac:spMkLst>
        </pc:spChg>
        <pc:spChg chg="add mod">
          <ac:chgData name="Glen Jones" userId="e846aaca-4b24-4b13-b0d0-f2308e16b284" providerId="ADAL" clId="{ED47ACC3-9597-4D89-A1DC-43CF280EF274}" dt="2026-05-15T15:08:29.973" v="2494" actId="20577"/>
          <ac:spMkLst>
            <pc:docMk/>
            <pc:sldMk cId="1500668299" sldId="557"/>
            <ac:spMk id="17" creationId="{21F7DFFB-5536-81CB-6E82-50A777BAF749}"/>
          </ac:spMkLst>
        </pc:spChg>
        <pc:spChg chg="add mod">
          <ac:chgData name="Glen Jones" userId="e846aaca-4b24-4b13-b0d0-f2308e16b284" providerId="ADAL" clId="{ED47ACC3-9597-4D89-A1DC-43CF280EF274}" dt="2026-05-15T15:08:32.573" v="2499" actId="20577"/>
          <ac:spMkLst>
            <pc:docMk/>
            <pc:sldMk cId="1500668299" sldId="557"/>
            <ac:spMk id="21" creationId="{DD3E1E97-24D2-735C-7668-36F9F4E7C91C}"/>
          </ac:spMkLst>
        </pc:spChg>
        <pc:spChg chg="add mod">
          <ac:chgData name="Glen Jones" userId="e846aaca-4b24-4b13-b0d0-f2308e16b284" providerId="ADAL" clId="{ED47ACC3-9597-4D89-A1DC-43CF280EF274}" dt="2026-05-15T15:08:19.576" v="2473"/>
          <ac:spMkLst>
            <pc:docMk/>
            <pc:sldMk cId="1500668299" sldId="557"/>
            <ac:spMk id="22" creationId="{DCFE058C-438A-3ACF-9551-82C8E3CDF4B7}"/>
          </ac:spMkLst>
        </pc:spChg>
      </pc:sldChg>
      <pc:sldChg chg="modSp add mod modNotesTx">
        <pc:chgData name="Glen Jones" userId="e846aaca-4b24-4b13-b0d0-f2308e16b284" providerId="ADAL" clId="{ED47ACC3-9597-4D89-A1DC-43CF280EF274}" dt="2026-05-15T15:06:58.915" v="2412" actId="6549"/>
        <pc:sldMkLst>
          <pc:docMk/>
          <pc:sldMk cId="3428596516" sldId="558"/>
        </pc:sldMkLst>
        <pc:spChg chg="mod">
          <ac:chgData name="Glen Jones" userId="e846aaca-4b24-4b13-b0d0-f2308e16b284" providerId="ADAL" clId="{ED47ACC3-9597-4D89-A1DC-43CF280EF274}" dt="2026-05-15T15:06:47.824" v="2388" actId="20577"/>
          <ac:spMkLst>
            <pc:docMk/>
            <pc:sldMk cId="3428596516" sldId="558"/>
            <ac:spMk id="2" creationId="{86669CBF-2EF0-F188-8CAC-6A5E78FDBC81}"/>
          </ac:spMkLst>
        </pc:spChg>
        <pc:spChg chg="mod">
          <ac:chgData name="Glen Jones" userId="e846aaca-4b24-4b13-b0d0-f2308e16b284" providerId="ADAL" clId="{ED47ACC3-9597-4D89-A1DC-43CF280EF274}" dt="2026-05-15T15:06:42.455" v="2381"/>
          <ac:spMkLst>
            <pc:docMk/>
            <pc:sldMk cId="3428596516" sldId="558"/>
            <ac:spMk id="4" creationId="{74B6A12F-94C5-A049-C7CA-C96DF1807CE0}"/>
          </ac:spMkLst>
        </pc:spChg>
        <pc:spChg chg="mod">
          <ac:chgData name="Glen Jones" userId="e846aaca-4b24-4b13-b0d0-f2308e16b284" providerId="ADAL" clId="{ED47ACC3-9597-4D89-A1DC-43CF280EF274}" dt="2026-05-15T15:06:53.424" v="2404" actId="27636"/>
          <ac:spMkLst>
            <pc:docMk/>
            <pc:sldMk cId="3428596516" sldId="558"/>
            <ac:spMk id="11" creationId="{93C5958F-DD14-4630-AC66-81B87A86AEF6}"/>
          </ac:spMkLst>
        </pc:spChg>
        <pc:spChg chg="mod">
          <ac:chgData name="Glen Jones" userId="e846aaca-4b24-4b13-b0d0-f2308e16b284" providerId="ADAL" clId="{ED47ACC3-9597-4D89-A1DC-43CF280EF274}" dt="2026-05-15T15:06:43.890" v="2382"/>
          <ac:spMkLst>
            <pc:docMk/>
            <pc:sldMk cId="3428596516" sldId="558"/>
            <ac:spMk id="12" creationId="{8565F7E4-D429-D984-A33F-9FA353C80EE8}"/>
          </ac:spMkLst>
        </pc:spChg>
        <pc:spChg chg="mod">
          <ac:chgData name="Glen Jones" userId="e846aaca-4b24-4b13-b0d0-f2308e16b284" providerId="ADAL" clId="{ED47ACC3-9597-4D89-A1DC-43CF280EF274}" dt="2026-05-15T15:06:45.623" v="2385" actId="20577"/>
          <ac:spMkLst>
            <pc:docMk/>
            <pc:sldMk cId="3428596516" sldId="558"/>
            <ac:spMk id="15" creationId="{2A893B60-28EF-FD3A-2854-E8652C6E159D}"/>
          </ac:spMkLst>
        </pc:spChg>
        <pc:spChg chg="mod">
          <ac:chgData name="Glen Jones" userId="e846aaca-4b24-4b13-b0d0-f2308e16b284" providerId="ADAL" clId="{ED47ACC3-9597-4D89-A1DC-43CF280EF274}" dt="2026-05-15T15:06:56.316" v="2411" actId="20577"/>
          <ac:spMkLst>
            <pc:docMk/>
            <pc:sldMk cId="3428596516" sldId="558"/>
            <ac:spMk id="16" creationId="{A2DF7EE5-D04F-5841-3C96-69C103918657}"/>
          </ac:spMkLst>
        </pc:spChg>
      </pc:sldChg>
      <pc:sldChg chg="modSp add mod modNotesTx">
        <pc:chgData name="Glen Jones" userId="e846aaca-4b24-4b13-b0d0-f2308e16b284" providerId="ADAL" clId="{ED47ACC3-9597-4D89-A1DC-43CF280EF274}" dt="2026-05-15T15:06:09.320" v="2325" actId="20577"/>
        <pc:sldMkLst>
          <pc:docMk/>
          <pc:sldMk cId="538845975" sldId="562"/>
        </pc:sldMkLst>
        <pc:spChg chg="mod">
          <ac:chgData name="Glen Jones" userId="e846aaca-4b24-4b13-b0d0-f2308e16b284" providerId="ADAL" clId="{ED47ACC3-9597-4D89-A1DC-43CF280EF274}" dt="2026-05-15T15:05:30.178" v="2316" actId="20577"/>
          <ac:spMkLst>
            <pc:docMk/>
            <pc:sldMk cId="538845975" sldId="562"/>
            <ac:spMk id="7" creationId="{160C4585-CAD7-6BA9-B95C-29A79F9AE829}"/>
          </ac:spMkLst>
        </pc:spChg>
        <pc:spChg chg="mod">
          <ac:chgData name="Glen Jones" userId="e846aaca-4b24-4b13-b0d0-f2308e16b284" providerId="ADAL" clId="{ED47ACC3-9597-4D89-A1DC-43CF280EF274}" dt="2026-05-15T15:05:37.957" v="2320" actId="20577"/>
          <ac:spMkLst>
            <pc:docMk/>
            <pc:sldMk cId="538845975" sldId="562"/>
            <ac:spMk id="10" creationId="{F29521D0-4A95-A62C-E9D1-477AA95D82C7}"/>
          </ac:spMkLst>
        </pc:spChg>
        <pc:spChg chg="mod">
          <ac:chgData name="Glen Jones" userId="e846aaca-4b24-4b13-b0d0-f2308e16b284" providerId="ADAL" clId="{ED47ACC3-9597-4D89-A1DC-43CF280EF274}" dt="2026-05-15T15:05:39.007" v="2321" actId="20577"/>
          <ac:spMkLst>
            <pc:docMk/>
            <pc:sldMk cId="538845975" sldId="562"/>
            <ac:spMk id="19" creationId="{95CDDB7B-DF8B-73B5-E580-5711430393EF}"/>
          </ac:spMkLst>
        </pc:spChg>
        <pc:spChg chg="mod">
          <ac:chgData name="Glen Jones" userId="e846aaca-4b24-4b13-b0d0-f2308e16b284" providerId="ADAL" clId="{ED47ACC3-9597-4D89-A1DC-43CF280EF274}" dt="2026-05-15T15:05:28.756" v="2313" actId="20577"/>
          <ac:spMkLst>
            <pc:docMk/>
            <pc:sldMk cId="538845975" sldId="562"/>
            <ac:spMk id="21" creationId="{66736680-EBDE-4294-7589-8FD8977D0595}"/>
          </ac:spMkLst>
        </pc:spChg>
        <pc:spChg chg="mod">
          <ac:chgData name="Glen Jones" userId="e846aaca-4b24-4b13-b0d0-f2308e16b284" providerId="ADAL" clId="{ED47ACC3-9597-4D89-A1DC-43CF280EF274}" dt="2026-05-15T15:06:09.320" v="2325" actId="20577"/>
          <ac:spMkLst>
            <pc:docMk/>
            <pc:sldMk cId="538845975" sldId="562"/>
            <ac:spMk id="23" creationId="{7C2176E0-5EF8-2059-1F08-2ECF4C09DAC4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9T05:25:43.655" v="2810"/>
        <pc:sldMkLst>
          <pc:docMk/>
          <pc:sldMk cId="2162945693" sldId="565"/>
        </pc:sldMkLst>
        <pc:spChg chg="mod">
          <ac:chgData name="Glen Jones" userId="e846aaca-4b24-4b13-b0d0-f2308e16b284" providerId="ADAL" clId="{ED47ACC3-9597-4D89-A1DC-43CF280EF274}" dt="2026-05-15T15:06:35.124" v="2377" actId="20577"/>
          <ac:spMkLst>
            <pc:docMk/>
            <pc:sldMk cId="2162945693" sldId="565"/>
            <ac:spMk id="3" creationId="{10002BF6-4FF7-DFF6-B439-D15B872CE4A3}"/>
          </ac:spMkLst>
        </pc:spChg>
        <pc:spChg chg="mod">
          <ac:chgData name="Glen Jones" userId="e846aaca-4b24-4b13-b0d0-f2308e16b284" providerId="ADAL" clId="{ED47ACC3-9597-4D89-A1DC-43CF280EF274}" dt="2026-05-15T15:06:37.303" v="2380" actId="20577"/>
          <ac:spMkLst>
            <pc:docMk/>
            <pc:sldMk cId="2162945693" sldId="565"/>
            <ac:spMk id="4" creationId="{208A5956-B1F5-B921-3213-ABEB4C773962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9T05:25:49.684" v="2811"/>
        <pc:sldMkLst>
          <pc:docMk/>
          <pc:sldMk cId="1728260365" sldId="566"/>
        </pc:sldMkLst>
        <pc:spChg chg="mod">
          <ac:chgData name="Glen Jones" userId="e846aaca-4b24-4b13-b0d0-f2308e16b284" providerId="ADAL" clId="{ED47ACC3-9597-4D89-A1DC-43CF280EF274}" dt="2026-05-15T15:08:06.351" v="2468" actId="20577"/>
          <ac:spMkLst>
            <pc:docMk/>
            <pc:sldMk cId="1728260365" sldId="566"/>
            <ac:spMk id="3" creationId="{E7ECE484-93C2-4116-8060-520F09B9FBB0}"/>
          </ac:spMkLst>
        </pc:spChg>
        <pc:spChg chg="mod">
          <ac:chgData name="Glen Jones" userId="e846aaca-4b24-4b13-b0d0-f2308e16b284" providerId="ADAL" clId="{ED47ACC3-9597-4D89-A1DC-43CF280EF274}" dt="2026-05-15T15:07:57.976" v="2436" actId="20577"/>
          <ac:spMkLst>
            <pc:docMk/>
            <pc:sldMk cId="1728260365" sldId="566"/>
            <ac:spMk id="4" creationId="{BE009EFB-610D-1D3C-C375-50815706ECF8}"/>
          </ac:spMkLst>
        </pc:spChg>
      </pc:sldChg>
      <pc:sldChg chg="modSp add mod">
        <pc:chgData name="Glen Jones" userId="e846aaca-4b24-4b13-b0d0-f2308e16b284" providerId="ADAL" clId="{ED47ACC3-9597-4D89-A1DC-43CF280EF274}" dt="2026-05-15T14:52:53.265" v="1958"/>
        <pc:sldMkLst>
          <pc:docMk/>
          <pc:sldMk cId="72582480" sldId="580"/>
        </pc:sldMkLst>
        <pc:spChg chg="mod">
          <ac:chgData name="Glen Jones" userId="e846aaca-4b24-4b13-b0d0-f2308e16b284" providerId="ADAL" clId="{ED47ACC3-9597-4D89-A1DC-43CF280EF274}" dt="2026-05-15T14:52:53.265" v="1958"/>
          <ac:spMkLst>
            <pc:docMk/>
            <pc:sldMk cId="72582480" sldId="580"/>
            <ac:spMk id="3" creationId="{3F69F59D-3B42-A73E-9358-4FEDAD39870D}"/>
          </ac:spMkLst>
        </pc:spChg>
      </pc:sldChg>
      <pc:sldChg chg="modSp add mod modAnim">
        <pc:chgData name="Glen Jones" userId="e846aaca-4b24-4b13-b0d0-f2308e16b284" providerId="ADAL" clId="{ED47ACC3-9597-4D89-A1DC-43CF280EF274}" dt="2026-06-04T14:21:29.306" v="2818"/>
        <pc:sldMkLst>
          <pc:docMk/>
          <pc:sldMk cId="1461404578" sldId="581"/>
        </pc:sldMkLst>
        <pc:spChg chg="mod">
          <ac:chgData name="Glen Jones" userId="e846aaca-4b24-4b13-b0d0-f2308e16b284" providerId="ADAL" clId="{ED47ACC3-9597-4D89-A1DC-43CF280EF274}" dt="2026-05-15T14:52:53.265" v="1958"/>
          <ac:spMkLst>
            <pc:docMk/>
            <pc:sldMk cId="1461404578" sldId="581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15T14:52:56.503" v="1959" actId="1076"/>
          <ac:spMkLst>
            <pc:docMk/>
            <pc:sldMk cId="1461404578" sldId="581"/>
            <ac:spMk id="4" creationId="{B1B33E5C-FFF6-CC54-4C1F-EEA21F92463E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04T14:21:32.463" v="2819"/>
        <pc:sldMkLst>
          <pc:docMk/>
          <pc:sldMk cId="4088618189" sldId="582"/>
        </pc:sldMkLst>
        <pc:spChg chg="mod">
          <ac:chgData name="Glen Jones" userId="e846aaca-4b24-4b13-b0d0-f2308e16b284" providerId="ADAL" clId="{ED47ACC3-9597-4D89-A1DC-43CF280EF274}" dt="2026-05-15T14:52:59.683" v="1960" actId="1076"/>
          <ac:spMkLst>
            <pc:docMk/>
            <pc:sldMk cId="4088618189" sldId="582"/>
            <ac:spMk id="2" creationId="{57D79BC3-3561-E59D-1106-C33F4CAE0128}"/>
          </ac:spMkLst>
        </pc:spChg>
        <pc:spChg chg="mod">
          <ac:chgData name="Glen Jones" userId="e846aaca-4b24-4b13-b0d0-f2308e16b284" providerId="ADAL" clId="{ED47ACC3-9597-4D89-A1DC-43CF280EF274}" dt="2026-05-15T14:52:53.265" v="1958"/>
          <ac:spMkLst>
            <pc:docMk/>
            <pc:sldMk cId="4088618189" sldId="582"/>
            <ac:spMk id="3" creationId="{F56B8C05-ED27-90BD-EBA3-65153BCD1317}"/>
          </ac:spMkLst>
        </pc:spChg>
        <pc:spChg chg="add mod">
          <ac:chgData name="Glen Jones" userId="e846aaca-4b24-4b13-b0d0-f2308e16b284" providerId="ADAL" clId="{ED47ACC3-9597-4D89-A1DC-43CF280EF274}" dt="2026-05-15T14:53:17.890" v="1969"/>
          <ac:spMkLst>
            <pc:docMk/>
            <pc:sldMk cId="4088618189" sldId="582"/>
            <ac:spMk id="4" creationId="{22A83475-4883-C795-717C-CB7FA723785B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04T14:21:35.744" v="2820"/>
        <pc:sldMkLst>
          <pc:docMk/>
          <pc:sldMk cId="1471805745" sldId="583"/>
        </pc:sldMkLst>
        <pc:spChg chg="add mod">
          <ac:chgData name="Glen Jones" userId="e846aaca-4b24-4b13-b0d0-f2308e16b284" providerId="ADAL" clId="{ED47ACC3-9597-4D89-A1DC-43CF280EF274}" dt="2026-05-15T14:53:04.034" v="1962"/>
          <ac:spMkLst>
            <pc:docMk/>
            <pc:sldMk cId="1471805745" sldId="583"/>
            <ac:spMk id="2" creationId="{E49640E6-5DF5-AEAA-DEC4-9A75608E97A2}"/>
          </ac:spMkLst>
        </pc:spChg>
        <pc:spChg chg="mod">
          <ac:chgData name="Glen Jones" userId="e846aaca-4b24-4b13-b0d0-f2308e16b284" providerId="ADAL" clId="{ED47ACC3-9597-4D89-A1DC-43CF280EF274}" dt="2026-05-15T14:52:53.265" v="1958"/>
          <ac:spMkLst>
            <pc:docMk/>
            <pc:sldMk cId="1471805745" sldId="583"/>
            <ac:spMk id="3" creationId="{386AED87-047E-4C12-B61E-B73E2CAE323A}"/>
          </ac:spMkLst>
        </pc:spChg>
        <pc:spChg chg="mod">
          <ac:chgData name="Glen Jones" userId="e846aaca-4b24-4b13-b0d0-f2308e16b284" providerId="ADAL" clId="{ED47ACC3-9597-4D89-A1DC-43CF280EF274}" dt="2026-05-15T14:53:14.397" v="1967" actId="14100"/>
          <ac:spMkLst>
            <pc:docMk/>
            <pc:sldMk cId="1471805745" sldId="583"/>
            <ac:spMk id="8" creationId="{32B4573E-828B-F137-57E6-DAB013FBEC68}"/>
          </ac:spMkLst>
        </pc:spChg>
        <pc:cxnChg chg="mod">
          <ac:chgData name="Glen Jones" userId="e846aaca-4b24-4b13-b0d0-f2308e16b284" providerId="ADAL" clId="{ED47ACC3-9597-4D89-A1DC-43CF280EF274}" dt="2026-05-15T14:53:06.814" v="1963" actId="1076"/>
          <ac:cxnSpMkLst>
            <pc:docMk/>
            <pc:sldMk cId="1471805745" sldId="583"/>
            <ac:cxnSpMk id="7" creationId="{E5C3B8E6-F28D-F759-3EBB-9E04DB6C7DB9}"/>
          </ac:cxnSpMkLst>
        </pc:cxnChg>
      </pc:sldChg>
      <pc:sldChg chg="modSp add mod">
        <pc:chgData name="Glen Jones" userId="e846aaca-4b24-4b13-b0d0-f2308e16b284" providerId="ADAL" clId="{ED47ACC3-9597-4D89-A1DC-43CF280EF274}" dt="2026-05-15T15:02:46.821" v="2121" actId="20577"/>
        <pc:sldMkLst>
          <pc:docMk/>
          <pc:sldMk cId="3464571383" sldId="584"/>
        </pc:sldMkLst>
        <pc:spChg chg="mod">
          <ac:chgData name="Glen Jones" userId="e846aaca-4b24-4b13-b0d0-f2308e16b284" providerId="ADAL" clId="{ED47ACC3-9597-4D89-A1DC-43CF280EF274}" dt="2026-05-15T15:02:46.821" v="2121" actId="20577"/>
          <ac:spMkLst>
            <pc:docMk/>
            <pc:sldMk cId="3464571383" sldId="584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15T14:52:53.265" v="1958"/>
          <ac:spMkLst>
            <pc:docMk/>
            <pc:sldMk cId="3464571383" sldId="584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15T14:53:33.501" v="1974" actId="1076"/>
          <ac:spMkLst>
            <pc:docMk/>
            <pc:sldMk cId="3464571383" sldId="584"/>
            <ac:spMk id="4" creationId="{A155CA57-7712-F8C6-616D-5AC2BCCDFDDC}"/>
          </ac:spMkLst>
        </pc:spChg>
        <pc:spChg chg="mod">
          <ac:chgData name="Glen Jones" userId="e846aaca-4b24-4b13-b0d0-f2308e16b284" providerId="ADAL" clId="{ED47ACC3-9597-4D89-A1DC-43CF280EF274}" dt="2026-05-15T14:53:29.734" v="1973" actId="1076"/>
          <ac:spMkLst>
            <pc:docMk/>
            <pc:sldMk cId="3464571383" sldId="584"/>
            <ac:spMk id="8" creationId="{AB3A8F81-634E-F31F-C714-953B4175091F}"/>
          </ac:spMkLst>
        </pc:spChg>
        <pc:spChg chg="mod">
          <ac:chgData name="Glen Jones" userId="e846aaca-4b24-4b13-b0d0-f2308e16b284" providerId="ADAL" clId="{ED47ACC3-9597-4D89-A1DC-43CF280EF274}" dt="2026-05-15T14:53:35.894" v="1976" actId="20577"/>
          <ac:spMkLst>
            <pc:docMk/>
            <pc:sldMk cId="3464571383" sldId="584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15T14:53:39.935" v="1985" actId="20577"/>
          <ac:spMkLst>
            <pc:docMk/>
            <pc:sldMk cId="3464571383" sldId="584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15T14:53:42.909" v="1994" actId="20577"/>
          <ac:spMkLst>
            <pc:docMk/>
            <pc:sldMk cId="3464571383" sldId="584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15T14:53:46.168" v="1999" actId="20577"/>
          <ac:spMkLst>
            <pc:docMk/>
            <pc:sldMk cId="3464571383" sldId="584"/>
            <ac:spMk id="21" creationId="{3B634666-9D39-0F1A-60E0-6EF817E84E2B}"/>
          </ac:spMkLst>
        </pc:spChg>
      </pc:sldChg>
      <pc:sldChg chg="modSp add mod">
        <pc:chgData name="Glen Jones" userId="e846aaca-4b24-4b13-b0d0-f2308e16b284" providerId="ADAL" clId="{ED47ACC3-9597-4D89-A1DC-43CF280EF274}" dt="2026-05-15T15:02:55.475" v="2124" actId="20577"/>
        <pc:sldMkLst>
          <pc:docMk/>
          <pc:sldMk cId="1080973825" sldId="585"/>
        </pc:sldMkLst>
        <pc:spChg chg="mod">
          <ac:chgData name="Glen Jones" userId="e846aaca-4b24-4b13-b0d0-f2308e16b284" providerId="ADAL" clId="{ED47ACC3-9597-4D89-A1DC-43CF280EF274}" dt="2026-05-15T14:54:30.562" v="2049" actId="20577"/>
          <ac:spMkLst>
            <pc:docMk/>
            <pc:sldMk cId="1080973825" sldId="585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5-15T15:02:55.475" v="2124" actId="20577"/>
          <ac:spMkLst>
            <pc:docMk/>
            <pc:sldMk cId="1080973825" sldId="585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5-15T14:53:55.339" v="2006" actId="20577"/>
          <ac:spMkLst>
            <pc:docMk/>
            <pc:sldMk cId="1080973825" sldId="585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5-15T14:53:57.616" v="2011" actId="20577"/>
          <ac:spMkLst>
            <pc:docMk/>
            <pc:sldMk cId="1080973825" sldId="585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5-15T14:54:00.904" v="2019" actId="20577"/>
          <ac:spMkLst>
            <pc:docMk/>
            <pc:sldMk cId="1080973825" sldId="585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5-15T14:55:08.456" v="2080" actId="20577"/>
          <ac:spMkLst>
            <pc:docMk/>
            <pc:sldMk cId="1080973825" sldId="585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5-15T14:54:52.550" v="2065" actId="20577"/>
          <ac:spMkLst>
            <pc:docMk/>
            <pc:sldMk cId="1080973825" sldId="585"/>
            <ac:spMk id="26" creationId="{14D4E31E-91D6-251C-7D61-F85D608E6137}"/>
          </ac:spMkLst>
        </pc:spChg>
      </pc:sldChg>
      <pc:sldChg chg="modSp add mod modNotes modNotesTx">
        <pc:chgData name="Glen Jones" userId="e846aaca-4b24-4b13-b0d0-f2308e16b284" providerId="ADAL" clId="{ED47ACC3-9597-4D89-A1DC-43CF280EF274}" dt="2026-05-15T15:04:18.713" v="2245" actId="20577"/>
        <pc:sldMkLst>
          <pc:docMk/>
          <pc:sldMk cId="2996433600" sldId="586"/>
        </pc:sldMkLst>
        <pc:spChg chg="mod">
          <ac:chgData name="Glen Jones" userId="e846aaca-4b24-4b13-b0d0-f2308e16b284" providerId="ADAL" clId="{ED47ACC3-9597-4D89-A1DC-43CF280EF274}" dt="2026-05-15T15:02:23.478" v="2100"/>
          <ac:spMkLst>
            <pc:docMk/>
            <pc:sldMk cId="2996433600" sldId="586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5-15T15:03:03.661" v="2130" actId="20577"/>
          <ac:spMkLst>
            <pc:docMk/>
            <pc:sldMk cId="2996433600" sldId="586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5-15T14:55:18.151" v="2082"/>
          <ac:spMkLst>
            <pc:docMk/>
            <pc:sldMk cId="2996433600" sldId="586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5-15T14:55:29.448" v="2088"/>
          <ac:spMkLst>
            <pc:docMk/>
            <pc:sldMk cId="2996433600" sldId="586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5-15T14:55:17.039" v="2081"/>
          <ac:spMkLst>
            <pc:docMk/>
            <pc:sldMk cId="2996433600" sldId="586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5-15T15:03:00.942" v="2127" actId="20577"/>
          <ac:spMkLst>
            <pc:docMk/>
            <pc:sldMk cId="2996433600" sldId="586"/>
            <ac:spMk id="11" creationId="{19846474-F297-632D-E50D-C49537326D6C}"/>
          </ac:spMkLst>
        </pc:spChg>
        <pc:spChg chg="mod">
          <ac:chgData name="Glen Jones" userId="e846aaca-4b24-4b13-b0d0-f2308e16b284" providerId="ADAL" clId="{ED47ACC3-9597-4D89-A1DC-43CF280EF274}" dt="2026-05-15T15:03:10.612" v="2153" actId="27636"/>
          <ac:spMkLst>
            <pc:docMk/>
            <pc:sldMk cId="2996433600" sldId="586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5-15T15:03:13.691" v="2163" actId="27636"/>
          <ac:spMkLst>
            <pc:docMk/>
            <pc:sldMk cId="2996433600" sldId="586"/>
            <ac:spMk id="14" creationId="{A2A03B84-63D7-7C40-30E0-D8EBF6FF112A}"/>
          </ac:spMkLst>
        </pc:spChg>
        <pc:spChg chg="mod">
          <ac:chgData name="Glen Jones" userId="e846aaca-4b24-4b13-b0d0-f2308e16b284" providerId="ADAL" clId="{ED47ACC3-9597-4D89-A1DC-43CF280EF274}" dt="2026-05-15T15:03:06.852" v="2140" actId="20577"/>
          <ac:spMkLst>
            <pc:docMk/>
            <pc:sldMk cId="2996433600" sldId="586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5-15T15:04:07.798" v="2242" actId="27636"/>
          <ac:spMkLst>
            <pc:docMk/>
            <pc:sldMk cId="2996433600" sldId="586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5-15T14:55:19.817" v="2083"/>
          <ac:spMkLst>
            <pc:docMk/>
            <pc:sldMk cId="2996433600" sldId="586"/>
            <ac:spMk id="38" creationId="{FDA92233-768C-63A8-4D41-A4A38840E4F7}"/>
          </ac:spMkLst>
        </pc:spChg>
      </pc:sldChg>
      <pc:sldChg chg="delSp modSp add mod delAnim">
        <pc:chgData name="Glen Jones" userId="e846aaca-4b24-4b13-b0d0-f2308e16b284" providerId="ADAL" clId="{ED47ACC3-9597-4D89-A1DC-43CF280EF274}" dt="2026-05-15T15:04:47.664" v="2268" actId="20577"/>
        <pc:sldMkLst>
          <pc:docMk/>
          <pc:sldMk cId="2455739704" sldId="587"/>
        </pc:sldMkLst>
        <pc:spChg chg="mod">
          <ac:chgData name="Glen Jones" userId="e846aaca-4b24-4b13-b0d0-f2308e16b284" providerId="ADAL" clId="{ED47ACC3-9597-4D89-A1DC-43CF280EF274}" dt="2026-05-15T15:02:23.478" v="2100"/>
          <ac:spMkLst>
            <pc:docMk/>
            <pc:sldMk cId="2455739704" sldId="587"/>
            <ac:spMk id="2" creationId="{9262F863-D590-02AB-54BE-1A04DEB764A7}"/>
          </ac:spMkLst>
        </pc:spChg>
        <pc:spChg chg="mod">
          <ac:chgData name="Glen Jones" userId="e846aaca-4b24-4b13-b0d0-f2308e16b284" providerId="ADAL" clId="{ED47ACC3-9597-4D89-A1DC-43CF280EF274}" dt="2026-05-15T14:55:48.901" v="2094" actId="1076"/>
          <ac:spMkLst>
            <pc:docMk/>
            <pc:sldMk cId="2455739704" sldId="587"/>
            <ac:spMk id="8" creationId="{86A34F9E-DD0A-E514-08B9-7815F0AFD283}"/>
          </ac:spMkLst>
        </pc:spChg>
        <pc:spChg chg="mod">
          <ac:chgData name="Glen Jones" userId="e846aaca-4b24-4b13-b0d0-f2308e16b284" providerId="ADAL" clId="{ED47ACC3-9597-4D89-A1DC-43CF280EF274}" dt="2026-05-15T15:02:32.104" v="2117" actId="6549"/>
          <ac:spMkLst>
            <pc:docMk/>
            <pc:sldMk cId="2455739704" sldId="587"/>
            <ac:spMk id="12" creationId="{1C530288-02E0-35D8-A28B-83DE5D677D6E}"/>
          </ac:spMkLst>
        </pc:spChg>
        <pc:spChg chg="mod">
          <ac:chgData name="Glen Jones" userId="e846aaca-4b24-4b13-b0d0-f2308e16b284" providerId="ADAL" clId="{ED47ACC3-9597-4D89-A1DC-43CF280EF274}" dt="2026-05-15T14:55:24.427" v="2087"/>
          <ac:spMkLst>
            <pc:docMk/>
            <pc:sldMk cId="2455739704" sldId="587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5-15T14:55:48.901" v="2094" actId="1076"/>
          <ac:spMkLst>
            <pc:docMk/>
            <pc:sldMk cId="2455739704" sldId="587"/>
            <ac:spMk id="18" creationId="{C860F292-78D6-D34F-2328-48C5A467D0B0}"/>
          </ac:spMkLst>
        </pc:spChg>
        <pc:spChg chg="mod">
          <ac:chgData name="Glen Jones" userId="e846aaca-4b24-4b13-b0d0-f2308e16b284" providerId="ADAL" clId="{ED47ACC3-9597-4D89-A1DC-43CF280EF274}" dt="2026-05-15T15:02:15.417" v="2099" actId="20577"/>
          <ac:spMkLst>
            <pc:docMk/>
            <pc:sldMk cId="2455739704" sldId="587"/>
            <ac:spMk id="19" creationId="{2E494B4A-9BD1-C988-C584-7AE6F6CE6952}"/>
          </ac:spMkLst>
        </pc:spChg>
        <pc:spChg chg="mod">
          <ac:chgData name="Glen Jones" userId="e846aaca-4b24-4b13-b0d0-f2308e16b284" providerId="ADAL" clId="{ED47ACC3-9597-4D89-A1DC-43CF280EF274}" dt="2026-05-15T14:55:48.901" v="2094" actId="1076"/>
          <ac:spMkLst>
            <pc:docMk/>
            <pc:sldMk cId="2455739704" sldId="587"/>
            <ac:spMk id="20" creationId="{4D69A26B-D6BB-D73E-51D8-20AA6FF44B5B}"/>
          </ac:spMkLst>
        </pc:spChg>
        <pc:spChg chg="mod">
          <ac:chgData name="Glen Jones" userId="e846aaca-4b24-4b13-b0d0-f2308e16b284" providerId="ADAL" clId="{ED47ACC3-9597-4D89-A1DC-43CF280EF274}" dt="2026-05-15T15:04:33.390" v="2253" actId="27636"/>
          <ac:spMkLst>
            <pc:docMk/>
            <pc:sldMk cId="2455739704" sldId="587"/>
            <ac:spMk id="21" creationId="{FBC5CE02-E8A2-AFF6-C556-97914DD9FA9E}"/>
          </ac:spMkLst>
        </pc:spChg>
        <pc:spChg chg="mod">
          <ac:chgData name="Glen Jones" userId="e846aaca-4b24-4b13-b0d0-f2308e16b284" providerId="ADAL" clId="{ED47ACC3-9597-4D89-A1DC-43CF280EF274}" dt="2026-05-15T14:55:39.109" v="2090"/>
          <ac:spMkLst>
            <pc:docMk/>
            <pc:sldMk cId="2455739704" sldId="587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5-15T15:04:47.664" v="2268" actId="20577"/>
          <ac:spMkLst>
            <pc:docMk/>
            <pc:sldMk cId="2455739704" sldId="587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5-15T14:55:40.429" v="2091"/>
          <ac:spMkLst>
            <pc:docMk/>
            <pc:sldMk cId="2455739704" sldId="587"/>
            <ac:spMk id="36" creationId="{3D0306C4-03B9-3CC8-640D-32448B6AA274}"/>
          </ac:spMkLst>
        </pc:spChg>
      </pc:sldChg>
      <pc:sldChg chg="addSp delSp modSp add mod delAnim modAnim modNotesTx">
        <pc:chgData name="Glen Jones" userId="e846aaca-4b24-4b13-b0d0-f2308e16b284" providerId="ADAL" clId="{ED47ACC3-9597-4D89-A1DC-43CF280EF274}" dt="2026-05-15T15:12:49.858" v="2739" actId="1076"/>
        <pc:sldMkLst>
          <pc:docMk/>
          <pc:sldMk cId="1303719591" sldId="595"/>
        </pc:sldMkLst>
        <pc:spChg chg="mod">
          <ac:chgData name="Glen Jones" userId="e846aaca-4b24-4b13-b0d0-f2308e16b284" providerId="ADAL" clId="{ED47ACC3-9597-4D89-A1DC-43CF280EF274}" dt="2026-05-15T15:09:54.877" v="2576"/>
          <ac:spMkLst>
            <pc:docMk/>
            <pc:sldMk cId="1303719591" sldId="595"/>
            <ac:spMk id="2" creationId="{7650351B-E31D-FD98-69F3-00802B743B13}"/>
          </ac:spMkLst>
        </pc:spChg>
        <pc:spChg chg="add mod">
          <ac:chgData name="Glen Jones" userId="e846aaca-4b24-4b13-b0d0-f2308e16b284" providerId="ADAL" clId="{ED47ACC3-9597-4D89-A1DC-43CF280EF274}" dt="2026-05-15T15:10:03.037" v="2578"/>
          <ac:spMkLst>
            <pc:docMk/>
            <pc:sldMk cId="1303719591" sldId="595"/>
            <ac:spMk id="4" creationId="{32D2D58D-0C61-7D35-424E-8F4DE44D4946}"/>
          </ac:spMkLst>
        </pc:spChg>
        <pc:spChg chg="add mod">
          <ac:chgData name="Glen Jones" userId="e846aaca-4b24-4b13-b0d0-f2308e16b284" providerId="ADAL" clId="{ED47ACC3-9597-4D89-A1DC-43CF280EF274}" dt="2026-05-15T15:10:18.590" v="2601" actId="20577"/>
          <ac:spMkLst>
            <pc:docMk/>
            <pc:sldMk cId="1303719591" sldId="595"/>
            <ac:spMk id="6" creationId="{87237AAC-9BB5-2ACE-5ADD-19E014A15748}"/>
          </ac:spMkLst>
        </pc:spChg>
        <pc:spChg chg="add mod">
          <ac:chgData name="Glen Jones" userId="e846aaca-4b24-4b13-b0d0-f2308e16b284" providerId="ADAL" clId="{ED47ACC3-9597-4D89-A1DC-43CF280EF274}" dt="2026-05-15T15:10:03.037" v="2578"/>
          <ac:spMkLst>
            <pc:docMk/>
            <pc:sldMk cId="1303719591" sldId="595"/>
            <ac:spMk id="8" creationId="{4347CEF7-E4BD-098A-ABE7-2FB4F07DFDFD}"/>
          </ac:spMkLst>
        </pc:spChg>
        <pc:spChg chg="add mod">
          <ac:chgData name="Glen Jones" userId="e846aaca-4b24-4b13-b0d0-f2308e16b284" providerId="ADAL" clId="{ED47ACC3-9597-4D89-A1DC-43CF280EF274}" dt="2026-05-15T15:10:03.037" v="2578"/>
          <ac:spMkLst>
            <pc:docMk/>
            <pc:sldMk cId="1303719591" sldId="595"/>
            <ac:spMk id="9" creationId="{822BF028-EF1B-42C5-45A1-2F5DC477FF95}"/>
          </ac:spMkLst>
        </pc:spChg>
        <pc:spChg chg="add mod">
          <ac:chgData name="Glen Jones" userId="e846aaca-4b24-4b13-b0d0-f2308e16b284" providerId="ADAL" clId="{ED47ACC3-9597-4D89-A1DC-43CF280EF274}" dt="2026-05-15T15:10:03.037" v="2578"/>
          <ac:spMkLst>
            <pc:docMk/>
            <pc:sldMk cId="1303719591" sldId="595"/>
            <ac:spMk id="10" creationId="{5474D9B8-BD3C-DA80-451E-3E035017CD74}"/>
          </ac:spMkLst>
        </pc:spChg>
        <pc:spChg chg="add mod">
          <ac:chgData name="Glen Jones" userId="e846aaca-4b24-4b13-b0d0-f2308e16b284" providerId="ADAL" clId="{ED47ACC3-9597-4D89-A1DC-43CF280EF274}" dt="2026-05-15T15:10:05.993" v="2579"/>
          <ac:spMkLst>
            <pc:docMk/>
            <pc:sldMk cId="1303719591" sldId="595"/>
            <ac:spMk id="11" creationId="{4AD1D913-55E3-B57B-61F1-48546B03B2DF}"/>
          </ac:spMkLst>
        </pc:spChg>
        <pc:spChg chg="add mod">
          <ac:chgData name="Glen Jones" userId="e846aaca-4b24-4b13-b0d0-f2308e16b284" providerId="ADAL" clId="{ED47ACC3-9597-4D89-A1DC-43CF280EF274}" dt="2026-05-15T15:10:03.037" v="2578"/>
          <ac:spMkLst>
            <pc:docMk/>
            <pc:sldMk cId="1303719591" sldId="595"/>
            <ac:spMk id="12" creationId="{F4BEEBC1-0786-6595-98A6-CE1F7A4801AB}"/>
          </ac:spMkLst>
        </pc:spChg>
        <pc:spChg chg="add mod">
          <ac:chgData name="Glen Jones" userId="e846aaca-4b24-4b13-b0d0-f2308e16b284" providerId="ADAL" clId="{ED47ACC3-9597-4D89-A1DC-43CF280EF274}" dt="2026-05-15T15:10:07.863" v="2581" actId="20577"/>
          <ac:spMkLst>
            <pc:docMk/>
            <pc:sldMk cId="1303719591" sldId="595"/>
            <ac:spMk id="13" creationId="{5A885362-A9AB-910B-175A-2B95198BE35F}"/>
          </ac:spMkLst>
        </pc:spChg>
        <pc:spChg chg="add mod">
          <ac:chgData name="Glen Jones" userId="e846aaca-4b24-4b13-b0d0-f2308e16b284" providerId="ADAL" clId="{ED47ACC3-9597-4D89-A1DC-43CF280EF274}" dt="2026-05-15T15:10:15.758" v="2599" actId="27636"/>
          <ac:spMkLst>
            <pc:docMk/>
            <pc:sldMk cId="1303719591" sldId="595"/>
            <ac:spMk id="14" creationId="{2CF23C31-0401-6313-0617-BB34692AC0CB}"/>
          </ac:spMkLst>
        </pc:spChg>
        <pc:spChg chg="add mod">
          <ac:chgData name="Glen Jones" userId="e846aaca-4b24-4b13-b0d0-f2308e16b284" providerId="ADAL" clId="{ED47ACC3-9597-4D89-A1DC-43CF280EF274}" dt="2026-05-15T15:10:03.037" v="2578"/>
          <ac:spMkLst>
            <pc:docMk/>
            <pc:sldMk cId="1303719591" sldId="595"/>
            <ac:spMk id="15" creationId="{FAB899E8-11FC-7640-1EA4-71DDB8470E09}"/>
          </ac:spMkLst>
        </pc:spChg>
        <pc:picChg chg="add mod modCrop">
          <ac:chgData name="Glen Jones" userId="e846aaca-4b24-4b13-b0d0-f2308e16b284" providerId="ADAL" clId="{ED47ACC3-9597-4D89-A1DC-43CF280EF274}" dt="2026-05-15T15:12:49.858" v="2739" actId="1076"/>
          <ac:picMkLst>
            <pc:docMk/>
            <pc:sldMk cId="1303719591" sldId="595"/>
            <ac:picMk id="18" creationId="{96886ACC-7DA6-29FD-5406-5C4E402F7C0A}"/>
          </ac:picMkLst>
        </pc:picChg>
      </pc:sldChg>
      <pc:sldChg chg="delSp modSp add mod">
        <pc:chgData name="Glen Jones" userId="e846aaca-4b24-4b13-b0d0-f2308e16b284" providerId="ADAL" clId="{ED47ACC3-9597-4D89-A1DC-43CF280EF274}" dt="2026-05-15T15:12:02.334" v="2732" actId="20577"/>
        <pc:sldMkLst>
          <pc:docMk/>
          <pc:sldMk cId="1626098705" sldId="606"/>
        </pc:sldMkLst>
        <pc:spChg chg="mod">
          <ac:chgData name="Glen Jones" userId="e846aaca-4b24-4b13-b0d0-f2308e16b284" providerId="ADAL" clId="{ED47ACC3-9597-4D89-A1DC-43CF280EF274}" dt="2026-05-15T15:11:53.154" v="2716" actId="1076"/>
          <ac:spMkLst>
            <pc:docMk/>
            <pc:sldMk cId="1626098705" sldId="606"/>
            <ac:spMk id="2" creationId="{44F98754-ABDD-1680-09B0-0BAE0C291EE8}"/>
          </ac:spMkLst>
        </pc:spChg>
        <pc:spChg chg="mod">
          <ac:chgData name="Glen Jones" userId="e846aaca-4b24-4b13-b0d0-f2308e16b284" providerId="ADAL" clId="{ED47ACC3-9597-4D89-A1DC-43CF280EF274}" dt="2026-05-15T15:11:31.997" v="2687"/>
          <ac:spMkLst>
            <pc:docMk/>
            <pc:sldMk cId="1626098705" sldId="606"/>
            <ac:spMk id="4" creationId="{728287C6-32E8-261B-4992-0183ADEEF7D8}"/>
          </ac:spMkLst>
        </pc:spChg>
        <pc:spChg chg="mod">
          <ac:chgData name="Glen Jones" userId="e846aaca-4b24-4b13-b0d0-f2308e16b284" providerId="ADAL" clId="{ED47ACC3-9597-4D89-A1DC-43CF280EF274}" dt="2026-05-15T15:11:53.154" v="2716" actId="1076"/>
          <ac:spMkLst>
            <pc:docMk/>
            <pc:sldMk cId="1626098705" sldId="606"/>
            <ac:spMk id="8" creationId="{53F45472-F3AF-5FA1-C57D-DE458264D47A}"/>
          </ac:spMkLst>
        </pc:spChg>
        <pc:spChg chg="mod">
          <ac:chgData name="Glen Jones" userId="e846aaca-4b24-4b13-b0d0-f2308e16b284" providerId="ADAL" clId="{ED47ACC3-9597-4D89-A1DC-43CF280EF274}" dt="2026-05-15T15:11:53.154" v="2716" actId="1076"/>
          <ac:spMkLst>
            <pc:docMk/>
            <pc:sldMk cId="1626098705" sldId="606"/>
            <ac:spMk id="9" creationId="{22334F5D-C441-EABC-E800-3A26A8380130}"/>
          </ac:spMkLst>
        </pc:spChg>
        <pc:spChg chg="mod">
          <ac:chgData name="Glen Jones" userId="e846aaca-4b24-4b13-b0d0-f2308e16b284" providerId="ADAL" clId="{ED47ACC3-9597-4D89-A1DC-43CF280EF274}" dt="2026-05-15T15:11:53.154" v="2716" actId="1076"/>
          <ac:spMkLst>
            <pc:docMk/>
            <pc:sldMk cId="1626098705" sldId="606"/>
            <ac:spMk id="10" creationId="{79726489-C8D2-3FF5-B584-DA0D9910DDC9}"/>
          </ac:spMkLst>
        </pc:spChg>
        <pc:spChg chg="mod">
          <ac:chgData name="Glen Jones" userId="e846aaca-4b24-4b13-b0d0-f2308e16b284" providerId="ADAL" clId="{ED47ACC3-9597-4D89-A1DC-43CF280EF274}" dt="2026-05-15T15:11:53.154" v="2716" actId="1076"/>
          <ac:spMkLst>
            <pc:docMk/>
            <pc:sldMk cId="1626098705" sldId="606"/>
            <ac:spMk id="11" creationId="{DEEB3638-ADA3-BF8F-4A8C-E777D1FAA296}"/>
          </ac:spMkLst>
        </pc:spChg>
        <pc:spChg chg="mod">
          <ac:chgData name="Glen Jones" userId="e846aaca-4b24-4b13-b0d0-f2308e16b284" providerId="ADAL" clId="{ED47ACC3-9597-4D89-A1DC-43CF280EF274}" dt="2026-05-15T15:12:02.334" v="2732" actId="20577"/>
          <ac:spMkLst>
            <pc:docMk/>
            <pc:sldMk cId="1626098705" sldId="606"/>
            <ac:spMk id="12" creationId="{CB5FA630-C24E-2C28-81EF-5ADF2F1665DD}"/>
          </ac:spMkLst>
        </pc:spChg>
        <pc:spChg chg="mod">
          <ac:chgData name="Glen Jones" userId="e846aaca-4b24-4b13-b0d0-f2308e16b284" providerId="ADAL" clId="{ED47ACC3-9597-4D89-A1DC-43CF280EF274}" dt="2026-05-15T15:11:53.154" v="2716" actId="1076"/>
          <ac:spMkLst>
            <pc:docMk/>
            <pc:sldMk cId="1626098705" sldId="606"/>
            <ac:spMk id="13" creationId="{9311867E-E423-28F8-23AB-B5C42D49EDB6}"/>
          </ac:spMkLst>
        </pc:spChg>
      </pc:sldChg>
      <pc:sldChg chg="addSp modSp add mod modAnim">
        <pc:chgData name="Glen Jones" userId="e846aaca-4b24-4b13-b0d0-f2308e16b284" providerId="ADAL" clId="{ED47ACC3-9597-4D89-A1DC-43CF280EF274}" dt="2026-05-15T15:07:47.469" v="2426" actId="20577"/>
        <pc:sldMkLst>
          <pc:docMk/>
          <pc:sldMk cId="2349958647" sldId="607"/>
        </pc:sldMkLst>
        <pc:spChg chg="mod">
          <ac:chgData name="Glen Jones" userId="e846aaca-4b24-4b13-b0d0-f2308e16b284" providerId="ADAL" clId="{ED47ACC3-9597-4D89-A1DC-43CF280EF274}" dt="2026-05-15T15:07:10.378" v="2416" actId="1076"/>
          <ac:spMkLst>
            <pc:docMk/>
            <pc:sldMk cId="2349958647" sldId="607"/>
            <ac:spMk id="2" creationId="{6523DFC2-E0F5-78B9-9722-2E38891D54A5}"/>
          </ac:spMkLst>
        </pc:spChg>
        <pc:spChg chg="mod">
          <ac:chgData name="Glen Jones" userId="e846aaca-4b24-4b13-b0d0-f2308e16b284" providerId="ADAL" clId="{ED47ACC3-9597-4D89-A1DC-43CF280EF274}" dt="2026-05-15T15:07:04.711" v="2414" actId="6549"/>
          <ac:spMkLst>
            <pc:docMk/>
            <pc:sldMk cId="2349958647" sldId="607"/>
            <ac:spMk id="3" creationId="{D5CDADFD-BED0-C67E-5572-0824261CC0EE}"/>
          </ac:spMkLst>
        </pc:spChg>
        <pc:spChg chg="mod">
          <ac:chgData name="Glen Jones" userId="e846aaca-4b24-4b13-b0d0-f2308e16b284" providerId="ADAL" clId="{ED47ACC3-9597-4D89-A1DC-43CF280EF274}" dt="2026-05-15T15:07:07.075" v="2415" actId="1076"/>
          <ac:spMkLst>
            <pc:docMk/>
            <pc:sldMk cId="2349958647" sldId="607"/>
            <ac:spMk id="4" creationId="{CAF271D8-E2F9-FFD8-4473-D63DC1FB76E4}"/>
          </ac:spMkLst>
        </pc:spChg>
        <pc:spChg chg="add mod">
          <ac:chgData name="Glen Jones" userId="e846aaca-4b24-4b13-b0d0-f2308e16b284" providerId="ADAL" clId="{ED47ACC3-9597-4D89-A1DC-43CF280EF274}" dt="2026-05-15T15:07:47.469" v="2426" actId="20577"/>
          <ac:spMkLst>
            <pc:docMk/>
            <pc:sldMk cId="2349958647" sldId="607"/>
            <ac:spMk id="6" creationId="{5390510E-11E9-96E7-8F93-6E9899D6C308}"/>
          </ac:spMkLst>
        </pc:spChg>
        <pc:spChg chg="mod">
          <ac:chgData name="Glen Jones" userId="e846aaca-4b24-4b13-b0d0-f2308e16b284" providerId="ADAL" clId="{ED47ACC3-9597-4D89-A1DC-43CF280EF274}" dt="2026-05-15T15:07:10.378" v="2416" actId="1076"/>
          <ac:spMkLst>
            <pc:docMk/>
            <pc:sldMk cId="2349958647" sldId="607"/>
            <ac:spMk id="8" creationId="{A585E2A4-9DFE-6598-BC8B-9B0CDB7542C3}"/>
          </ac:spMkLst>
        </pc:spChg>
        <pc:spChg chg="mod">
          <ac:chgData name="Glen Jones" userId="e846aaca-4b24-4b13-b0d0-f2308e16b284" providerId="ADAL" clId="{ED47ACC3-9597-4D89-A1DC-43CF280EF274}" dt="2026-05-15T15:07:10.378" v="2416" actId="1076"/>
          <ac:spMkLst>
            <pc:docMk/>
            <pc:sldMk cId="2349958647" sldId="607"/>
            <ac:spMk id="9" creationId="{5BF3AF14-E094-5980-6801-8CA3B72DD169}"/>
          </ac:spMkLst>
        </pc:spChg>
        <pc:spChg chg="mod">
          <ac:chgData name="Glen Jones" userId="e846aaca-4b24-4b13-b0d0-f2308e16b284" providerId="ADAL" clId="{ED47ACC3-9597-4D89-A1DC-43CF280EF274}" dt="2026-05-15T15:07:10.378" v="2416" actId="1076"/>
          <ac:spMkLst>
            <pc:docMk/>
            <pc:sldMk cId="2349958647" sldId="607"/>
            <ac:spMk id="10" creationId="{9AF31454-2237-BB80-F70A-8A8875458D99}"/>
          </ac:spMkLst>
        </pc:spChg>
        <pc:spChg chg="mod">
          <ac:chgData name="Glen Jones" userId="e846aaca-4b24-4b13-b0d0-f2308e16b284" providerId="ADAL" clId="{ED47ACC3-9597-4D89-A1DC-43CF280EF274}" dt="2026-05-15T15:07:10.378" v="2416" actId="1076"/>
          <ac:spMkLst>
            <pc:docMk/>
            <pc:sldMk cId="2349958647" sldId="607"/>
            <ac:spMk id="11" creationId="{7431CD0A-F841-0C22-AD39-215432B24EEC}"/>
          </ac:spMkLst>
        </pc:spChg>
        <pc:spChg chg="mod">
          <ac:chgData name="Glen Jones" userId="e846aaca-4b24-4b13-b0d0-f2308e16b284" providerId="ADAL" clId="{ED47ACC3-9597-4D89-A1DC-43CF280EF274}" dt="2026-05-15T15:07:15.166" v="2420" actId="1076"/>
          <ac:spMkLst>
            <pc:docMk/>
            <pc:sldMk cId="2349958647" sldId="607"/>
            <ac:spMk id="12" creationId="{584F94B6-1976-9D57-C9A6-07204AB2145B}"/>
          </ac:spMkLst>
        </pc:spChg>
        <pc:spChg chg="mod">
          <ac:chgData name="Glen Jones" userId="e846aaca-4b24-4b13-b0d0-f2308e16b284" providerId="ADAL" clId="{ED47ACC3-9597-4D89-A1DC-43CF280EF274}" dt="2026-05-15T15:07:10.378" v="2416" actId="1076"/>
          <ac:spMkLst>
            <pc:docMk/>
            <pc:sldMk cId="2349958647" sldId="607"/>
            <ac:spMk id="13" creationId="{982685D7-51FC-60E3-BA50-059CE1A504F9}"/>
          </ac:spMkLst>
        </pc:spChg>
        <pc:spChg chg="add mod">
          <ac:chgData name="Glen Jones" userId="e846aaca-4b24-4b13-b0d0-f2308e16b284" providerId="ADAL" clId="{ED47ACC3-9597-4D89-A1DC-43CF280EF274}" dt="2026-05-15T15:07:45.955" v="2424" actId="14100"/>
          <ac:spMkLst>
            <pc:docMk/>
            <pc:sldMk cId="2349958647" sldId="607"/>
            <ac:spMk id="14" creationId="{32FD5627-1849-1886-AB5C-BE22840461AA}"/>
          </ac:spMkLst>
        </pc:spChg>
        <pc:spChg chg="mod">
          <ac:chgData name="Glen Jones" userId="e846aaca-4b24-4b13-b0d0-f2308e16b284" providerId="ADAL" clId="{ED47ACC3-9597-4D89-A1DC-43CF280EF274}" dt="2026-05-15T15:07:10.378" v="2416" actId="1076"/>
          <ac:spMkLst>
            <pc:docMk/>
            <pc:sldMk cId="2349958647" sldId="607"/>
            <ac:spMk id="15" creationId="{B6F32D6B-055F-17B0-FEA8-3B951687B1DD}"/>
          </ac:spMkLst>
        </pc:spChg>
        <pc:spChg chg="mod">
          <ac:chgData name="Glen Jones" userId="e846aaca-4b24-4b13-b0d0-f2308e16b284" providerId="ADAL" clId="{ED47ACC3-9597-4D89-A1DC-43CF280EF274}" dt="2026-05-15T15:07:10.378" v="2416" actId="1076"/>
          <ac:spMkLst>
            <pc:docMk/>
            <pc:sldMk cId="2349958647" sldId="607"/>
            <ac:spMk id="16" creationId="{108182D4-52E7-B009-0B7C-DC624937075E}"/>
          </ac:spMkLst>
        </pc:spChg>
        <pc:spChg chg="mod">
          <ac:chgData name="Glen Jones" userId="e846aaca-4b24-4b13-b0d0-f2308e16b284" providerId="ADAL" clId="{ED47ACC3-9597-4D89-A1DC-43CF280EF274}" dt="2026-05-15T15:07:10.378" v="2416" actId="1076"/>
          <ac:spMkLst>
            <pc:docMk/>
            <pc:sldMk cId="2349958647" sldId="607"/>
            <ac:spMk id="17" creationId="{CA8D47BC-736F-0271-5248-839D444C8A53}"/>
          </ac:spMkLst>
        </pc:spChg>
        <pc:spChg chg="add mod">
          <ac:chgData name="Glen Jones" userId="e846aaca-4b24-4b13-b0d0-f2308e16b284" providerId="ADAL" clId="{ED47ACC3-9597-4D89-A1DC-43CF280EF274}" dt="2026-05-15T15:07:41.510" v="2422"/>
          <ac:spMkLst>
            <pc:docMk/>
            <pc:sldMk cId="2349958647" sldId="607"/>
            <ac:spMk id="18" creationId="{98ACB6DD-5A55-2DD4-67E9-7A9A112192BA}"/>
          </ac:spMkLst>
        </pc:spChg>
        <pc:picChg chg="mod">
          <ac:chgData name="Glen Jones" userId="e846aaca-4b24-4b13-b0d0-f2308e16b284" providerId="ADAL" clId="{ED47ACC3-9597-4D89-A1DC-43CF280EF274}" dt="2026-05-15T15:07:18.241" v="2421" actId="1076"/>
          <ac:picMkLst>
            <pc:docMk/>
            <pc:sldMk cId="2349958647" sldId="607"/>
            <ac:picMk id="7" creationId="{BBB835A8-A506-6496-841E-B0536013FDD3}"/>
          </ac:picMkLst>
        </pc:picChg>
      </pc:sldChg>
      <pc:sldChg chg="addSp modSp add mod modAnim">
        <pc:chgData name="Glen Jones" userId="e846aaca-4b24-4b13-b0d0-f2308e16b284" providerId="ADAL" clId="{ED47ACC3-9597-4D89-A1DC-43CF280EF274}" dt="2026-05-15T15:09:18.918" v="2531" actId="1076"/>
        <pc:sldMkLst>
          <pc:docMk/>
          <pc:sldMk cId="1937152132" sldId="608"/>
        </pc:sldMkLst>
        <pc:spChg chg="mod">
          <ac:chgData name="Glen Jones" userId="e846aaca-4b24-4b13-b0d0-f2308e16b284" providerId="ADAL" clId="{ED47ACC3-9597-4D89-A1DC-43CF280EF274}" dt="2026-05-15T15:09:02.617" v="2527" actId="1076"/>
          <ac:spMkLst>
            <pc:docMk/>
            <pc:sldMk cId="1937152132" sldId="608"/>
            <ac:spMk id="2" creationId="{17AE27EB-B399-3760-D4DB-9F78A31160A5}"/>
          </ac:spMkLst>
        </pc:spChg>
        <pc:spChg chg="mod">
          <ac:chgData name="Glen Jones" userId="e846aaca-4b24-4b13-b0d0-f2308e16b284" providerId="ADAL" clId="{ED47ACC3-9597-4D89-A1DC-43CF280EF274}" dt="2026-05-15T15:08:56.776" v="2525" actId="6549"/>
          <ac:spMkLst>
            <pc:docMk/>
            <pc:sldMk cId="1937152132" sldId="608"/>
            <ac:spMk id="3" creationId="{032EC7D7-577B-527C-F637-0595AD321DF5}"/>
          </ac:spMkLst>
        </pc:spChg>
        <pc:spChg chg="mod">
          <ac:chgData name="Glen Jones" userId="e846aaca-4b24-4b13-b0d0-f2308e16b284" providerId="ADAL" clId="{ED47ACC3-9597-4D89-A1DC-43CF280EF274}" dt="2026-05-15T15:08:59.806" v="2526" actId="1076"/>
          <ac:spMkLst>
            <pc:docMk/>
            <pc:sldMk cId="1937152132" sldId="608"/>
            <ac:spMk id="4" creationId="{81B91843-A073-C7C2-5339-47FD26BC287F}"/>
          </ac:spMkLst>
        </pc:spChg>
        <pc:spChg chg="add mod">
          <ac:chgData name="Glen Jones" userId="e846aaca-4b24-4b13-b0d0-f2308e16b284" providerId="ADAL" clId="{ED47ACC3-9597-4D89-A1DC-43CF280EF274}" dt="2026-05-15T15:09:14.988" v="2530"/>
          <ac:spMkLst>
            <pc:docMk/>
            <pc:sldMk cId="1937152132" sldId="608"/>
            <ac:spMk id="6" creationId="{CE312CF2-8D55-10EA-DD9B-FD0376C073C6}"/>
          </ac:spMkLst>
        </pc:spChg>
        <pc:spChg chg="mod">
          <ac:chgData name="Glen Jones" userId="e846aaca-4b24-4b13-b0d0-f2308e16b284" providerId="ADAL" clId="{ED47ACC3-9597-4D89-A1DC-43CF280EF274}" dt="2026-05-15T15:09:02.617" v="2527" actId="1076"/>
          <ac:spMkLst>
            <pc:docMk/>
            <pc:sldMk cId="1937152132" sldId="608"/>
            <ac:spMk id="8" creationId="{52BA242A-6C44-CE85-88DA-3016B5A3ECD6}"/>
          </ac:spMkLst>
        </pc:spChg>
        <pc:spChg chg="add mod">
          <ac:chgData name="Glen Jones" userId="e846aaca-4b24-4b13-b0d0-f2308e16b284" providerId="ADAL" clId="{ED47ACC3-9597-4D89-A1DC-43CF280EF274}" dt="2026-05-15T15:09:18.918" v="2531" actId="1076"/>
          <ac:spMkLst>
            <pc:docMk/>
            <pc:sldMk cId="1937152132" sldId="608"/>
            <ac:spMk id="9" creationId="{1F285027-3551-7EBE-D61B-97BC8DB30AC9}"/>
          </ac:spMkLst>
        </pc:spChg>
        <pc:spChg chg="add mod">
          <ac:chgData name="Glen Jones" userId="e846aaca-4b24-4b13-b0d0-f2308e16b284" providerId="ADAL" clId="{ED47ACC3-9597-4D89-A1DC-43CF280EF274}" dt="2026-05-15T15:09:14.988" v="2530"/>
          <ac:spMkLst>
            <pc:docMk/>
            <pc:sldMk cId="1937152132" sldId="608"/>
            <ac:spMk id="10" creationId="{F2043127-8D0C-902C-2C72-7268D859C7A6}"/>
          </ac:spMkLst>
        </pc:spChg>
        <pc:spChg chg="mod">
          <ac:chgData name="Glen Jones" userId="e846aaca-4b24-4b13-b0d0-f2308e16b284" providerId="ADAL" clId="{ED47ACC3-9597-4D89-A1DC-43CF280EF274}" dt="2026-05-15T15:09:02.617" v="2527" actId="1076"/>
          <ac:spMkLst>
            <pc:docMk/>
            <pc:sldMk cId="1937152132" sldId="608"/>
            <ac:spMk id="11" creationId="{966F7A93-C0A1-0ADD-DE71-A324FC256ECC}"/>
          </ac:spMkLst>
        </pc:spChg>
        <pc:spChg chg="mod">
          <ac:chgData name="Glen Jones" userId="e846aaca-4b24-4b13-b0d0-f2308e16b284" providerId="ADAL" clId="{ED47ACC3-9597-4D89-A1DC-43CF280EF274}" dt="2026-05-15T15:09:02.617" v="2527" actId="1076"/>
          <ac:spMkLst>
            <pc:docMk/>
            <pc:sldMk cId="1937152132" sldId="608"/>
            <ac:spMk id="12" creationId="{47CD6F48-0B2D-D780-B86F-81129CF82CC1}"/>
          </ac:spMkLst>
        </pc:spChg>
        <pc:spChg chg="mod">
          <ac:chgData name="Glen Jones" userId="e846aaca-4b24-4b13-b0d0-f2308e16b284" providerId="ADAL" clId="{ED47ACC3-9597-4D89-A1DC-43CF280EF274}" dt="2026-05-15T15:09:02.617" v="2527" actId="1076"/>
          <ac:spMkLst>
            <pc:docMk/>
            <pc:sldMk cId="1937152132" sldId="608"/>
            <ac:spMk id="13" creationId="{2DC2B682-A269-F114-F8AE-2BE0CD8A5D91}"/>
          </ac:spMkLst>
        </pc:spChg>
        <pc:spChg chg="mod">
          <ac:chgData name="Glen Jones" userId="e846aaca-4b24-4b13-b0d0-f2308e16b284" providerId="ADAL" clId="{ED47ACC3-9597-4D89-A1DC-43CF280EF274}" dt="2026-05-15T15:09:02.617" v="2527" actId="1076"/>
          <ac:spMkLst>
            <pc:docMk/>
            <pc:sldMk cId="1937152132" sldId="608"/>
            <ac:spMk id="15" creationId="{CA7465E7-7433-9E4E-07F5-D3C7C2EA7A76}"/>
          </ac:spMkLst>
        </pc:spChg>
        <pc:spChg chg="mod">
          <ac:chgData name="Glen Jones" userId="e846aaca-4b24-4b13-b0d0-f2308e16b284" providerId="ADAL" clId="{ED47ACC3-9597-4D89-A1DC-43CF280EF274}" dt="2026-05-15T15:09:02.617" v="2527" actId="1076"/>
          <ac:spMkLst>
            <pc:docMk/>
            <pc:sldMk cId="1937152132" sldId="608"/>
            <ac:spMk id="16" creationId="{443C6872-0503-A993-EB77-6438BDC59A58}"/>
          </ac:spMkLst>
        </pc:spChg>
        <pc:spChg chg="mod">
          <ac:chgData name="Glen Jones" userId="e846aaca-4b24-4b13-b0d0-f2308e16b284" providerId="ADAL" clId="{ED47ACC3-9597-4D89-A1DC-43CF280EF274}" dt="2026-05-15T15:09:02.617" v="2527" actId="1076"/>
          <ac:spMkLst>
            <pc:docMk/>
            <pc:sldMk cId="1937152132" sldId="608"/>
            <ac:spMk id="17" creationId="{3DF52920-0AB9-46A4-1A55-45E5D2A959E8}"/>
          </ac:spMkLst>
        </pc:spChg>
        <pc:spChg chg="mod">
          <ac:chgData name="Glen Jones" userId="e846aaca-4b24-4b13-b0d0-f2308e16b284" providerId="ADAL" clId="{ED47ACC3-9597-4D89-A1DC-43CF280EF274}" dt="2026-05-15T15:09:02.617" v="2527" actId="1076"/>
          <ac:spMkLst>
            <pc:docMk/>
            <pc:sldMk cId="1937152132" sldId="608"/>
            <ac:spMk id="21" creationId="{CA7D643F-7E85-7770-7661-FAD7B0FB55D9}"/>
          </ac:spMkLst>
        </pc:spChg>
        <pc:spChg chg="mod">
          <ac:chgData name="Glen Jones" userId="e846aaca-4b24-4b13-b0d0-f2308e16b284" providerId="ADAL" clId="{ED47ACC3-9597-4D89-A1DC-43CF280EF274}" dt="2026-05-15T15:09:02.617" v="2527" actId="1076"/>
          <ac:spMkLst>
            <pc:docMk/>
            <pc:sldMk cId="1937152132" sldId="608"/>
            <ac:spMk id="22" creationId="{337614B7-4D98-ECBD-8697-EE832883AE06}"/>
          </ac:spMkLst>
        </pc:spChg>
        <pc:picChg chg="mod">
          <ac:chgData name="Glen Jones" userId="e846aaca-4b24-4b13-b0d0-f2308e16b284" providerId="ADAL" clId="{ED47ACC3-9597-4D89-A1DC-43CF280EF274}" dt="2026-05-15T15:09:05.693" v="2528" actId="1076"/>
          <ac:picMkLst>
            <pc:docMk/>
            <pc:sldMk cId="1937152132" sldId="608"/>
            <ac:picMk id="7" creationId="{C7BF2131-61FC-C8AD-B709-C2F7C9DB3DC4}"/>
          </ac:picMkLst>
        </pc:picChg>
      </pc:sldChg>
      <pc:sldChg chg="addSp modSp add mod modAnim">
        <pc:chgData name="Glen Jones" userId="e846aaca-4b24-4b13-b0d0-f2308e16b284" providerId="ADAL" clId="{ED47ACC3-9597-4D89-A1DC-43CF280EF274}" dt="2026-05-15T15:10:43.308" v="2609" actId="1076"/>
        <pc:sldMkLst>
          <pc:docMk/>
          <pc:sldMk cId="1206072841" sldId="609"/>
        </pc:sldMkLst>
        <pc:spChg chg="mod">
          <ac:chgData name="Glen Jones" userId="e846aaca-4b24-4b13-b0d0-f2308e16b284" providerId="ADAL" clId="{ED47ACC3-9597-4D89-A1DC-43CF280EF274}" dt="2026-05-15T15:10:28.485" v="2605" actId="1076"/>
          <ac:spMkLst>
            <pc:docMk/>
            <pc:sldMk cId="1206072841" sldId="609"/>
            <ac:spMk id="2" creationId="{F12FB166-3249-FE83-15B9-3B2C1087D64D}"/>
          </ac:spMkLst>
        </pc:spChg>
        <pc:spChg chg="mod">
          <ac:chgData name="Glen Jones" userId="e846aaca-4b24-4b13-b0d0-f2308e16b284" providerId="ADAL" clId="{ED47ACC3-9597-4D89-A1DC-43CF280EF274}" dt="2026-05-15T15:10:26.794" v="2604" actId="6549"/>
          <ac:spMkLst>
            <pc:docMk/>
            <pc:sldMk cId="1206072841" sldId="609"/>
            <ac:spMk id="3" creationId="{225D21C2-E755-9A89-9067-9E9C2F2195AB}"/>
          </ac:spMkLst>
        </pc:spChg>
        <pc:spChg chg="mod">
          <ac:chgData name="Glen Jones" userId="e846aaca-4b24-4b13-b0d0-f2308e16b284" providerId="ADAL" clId="{ED47ACC3-9597-4D89-A1DC-43CF280EF274}" dt="2026-05-15T15:10:31.399" v="2606" actId="1076"/>
          <ac:spMkLst>
            <pc:docMk/>
            <pc:sldMk cId="1206072841" sldId="609"/>
            <ac:spMk id="4" creationId="{A0A4D9D8-FA46-3D2E-FB11-5CEA2D43A4C2}"/>
          </ac:spMkLst>
        </pc:spChg>
        <pc:spChg chg="mod">
          <ac:chgData name="Glen Jones" userId="e846aaca-4b24-4b13-b0d0-f2308e16b284" providerId="ADAL" clId="{ED47ACC3-9597-4D89-A1DC-43CF280EF274}" dt="2026-05-15T15:10:31.399" v="2606" actId="1076"/>
          <ac:spMkLst>
            <pc:docMk/>
            <pc:sldMk cId="1206072841" sldId="609"/>
            <ac:spMk id="6" creationId="{AB2DDB33-9BB4-60F5-CB4F-EA1910E6F98C}"/>
          </ac:spMkLst>
        </pc:spChg>
        <pc:spChg chg="mod">
          <ac:chgData name="Glen Jones" userId="e846aaca-4b24-4b13-b0d0-f2308e16b284" providerId="ADAL" clId="{ED47ACC3-9597-4D89-A1DC-43CF280EF274}" dt="2026-05-15T15:10:31.399" v="2606" actId="1076"/>
          <ac:spMkLst>
            <pc:docMk/>
            <pc:sldMk cId="1206072841" sldId="609"/>
            <ac:spMk id="8" creationId="{B6C4C627-BBF3-95BA-439C-3931EE1C00EB}"/>
          </ac:spMkLst>
        </pc:spChg>
        <pc:spChg chg="mod">
          <ac:chgData name="Glen Jones" userId="e846aaca-4b24-4b13-b0d0-f2308e16b284" providerId="ADAL" clId="{ED47ACC3-9597-4D89-A1DC-43CF280EF274}" dt="2026-05-15T15:10:31.399" v="2606" actId="1076"/>
          <ac:spMkLst>
            <pc:docMk/>
            <pc:sldMk cId="1206072841" sldId="609"/>
            <ac:spMk id="9" creationId="{08FBCBE0-D82A-F73B-E85F-B21225ED8224}"/>
          </ac:spMkLst>
        </pc:spChg>
        <pc:spChg chg="mod">
          <ac:chgData name="Glen Jones" userId="e846aaca-4b24-4b13-b0d0-f2308e16b284" providerId="ADAL" clId="{ED47ACC3-9597-4D89-A1DC-43CF280EF274}" dt="2026-05-15T15:10:31.399" v="2606" actId="1076"/>
          <ac:spMkLst>
            <pc:docMk/>
            <pc:sldMk cId="1206072841" sldId="609"/>
            <ac:spMk id="10" creationId="{BB079932-9114-B31F-F89B-7AC6CAC723A8}"/>
          </ac:spMkLst>
        </pc:spChg>
        <pc:spChg chg="mod">
          <ac:chgData name="Glen Jones" userId="e846aaca-4b24-4b13-b0d0-f2308e16b284" providerId="ADAL" clId="{ED47ACC3-9597-4D89-A1DC-43CF280EF274}" dt="2026-05-15T15:10:31.399" v="2606" actId="1076"/>
          <ac:spMkLst>
            <pc:docMk/>
            <pc:sldMk cId="1206072841" sldId="609"/>
            <ac:spMk id="11" creationId="{7261B8F3-41B7-55A8-A554-E930D55616E8}"/>
          </ac:spMkLst>
        </pc:spChg>
        <pc:spChg chg="mod">
          <ac:chgData name="Glen Jones" userId="e846aaca-4b24-4b13-b0d0-f2308e16b284" providerId="ADAL" clId="{ED47ACC3-9597-4D89-A1DC-43CF280EF274}" dt="2026-05-15T15:10:31.399" v="2606" actId="1076"/>
          <ac:spMkLst>
            <pc:docMk/>
            <pc:sldMk cId="1206072841" sldId="609"/>
            <ac:spMk id="12" creationId="{3C461687-AC1A-09A4-0206-D6BFE50516EF}"/>
          </ac:spMkLst>
        </pc:spChg>
        <pc:spChg chg="mod">
          <ac:chgData name="Glen Jones" userId="e846aaca-4b24-4b13-b0d0-f2308e16b284" providerId="ADAL" clId="{ED47ACC3-9597-4D89-A1DC-43CF280EF274}" dt="2026-05-15T15:10:31.399" v="2606" actId="1076"/>
          <ac:spMkLst>
            <pc:docMk/>
            <pc:sldMk cId="1206072841" sldId="609"/>
            <ac:spMk id="13" creationId="{37435FE4-E8CF-EC7C-035B-8508CB18445D}"/>
          </ac:spMkLst>
        </pc:spChg>
        <pc:spChg chg="mod">
          <ac:chgData name="Glen Jones" userId="e846aaca-4b24-4b13-b0d0-f2308e16b284" providerId="ADAL" clId="{ED47ACC3-9597-4D89-A1DC-43CF280EF274}" dt="2026-05-15T15:10:31.399" v="2606" actId="1076"/>
          <ac:spMkLst>
            <pc:docMk/>
            <pc:sldMk cId="1206072841" sldId="609"/>
            <ac:spMk id="14" creationId="{444E0FD8-0575-8054-AA5F-41CE0F7B2BCE}"/>
          </ac:spMkLst>
        </pc:spChg>
        <pc:spChg chg="mod">
          <ac:chgData name="Glen Jones" userId="e846aaca-4b24-4b13-b0d0-f2308e16b284" providerId="ADAL" clId="{ED47ACC3-9597-4D89-A1DC-43CF280EF274}" dt="2026-05-15T15:10:31.399" v="2606" actId="1076"/>
          <ac:spMkLst>
            <pc:docMk/>
            <pc:sldMk cId="1206072841" sldId="609"/>
            <ac:spMk id="15" creationId="{2E2C6974-0E51-110D-9DE5-754B30A7D1B8}"/>
          </ac:spMkLst>
        </pc:spChg>
        <pc:spChg chg="add mod">
          <ac:chgData name="Glen Jones" userId="e846aaca-4b24-4b13-b0d0-f2308e16b284" providerId="ADAL" clId="{ED47ACC3-9597-4D89-A1DC-43CF280EF274}" dt="2026-05-15T15:10:40.417" v="2608"/>
          <ac:spMkLst>
            <pc:docMk/>
            <pc:sldMk cId="1206072841" sldId="609"/>
            <ac:spMk id="16" creationId="{73B8CE71-C8E8-7B88-A5F1-0C24FDA5C467}"/>
          </ac:spMkLst>
        </pc:spChg>
        <pc:spChg chg="add mod">
          <ac:chgData name="Glen Jones" userId="e846aaca-4b24-4b13-b0d0-f2308e16b284" providerId="ADAL" clId="{ED47ACC3-9597-4D89-A1DC-43CF280EF274}" dt="2026-05-15T15:10:43.308" v="2609" actId="1076"/>
          <ac:spMkLst>
            <pc:docMk/>
            <pc:sldMk cId="1206072841" sldId="609"/>
            <ac:spMk id="17" creationId="{B868A459-BE76-3C15-6EB2-1FAB6897987B}"/>
          </ac:spMkLst>
        </pc:spChg>
        <pc:spChg chg="add mod">
          <ac:chgData name="Glen Jones" userId="e846aaca-4b24-4b13-b0d0-f2308e16b284" providerId="ADAL" clId="{ED47ACC3-9597-4D89-A1DC-43CF280EF274}" dt="2026-05-15T15:10:40.417" v="2608"/>
          <ac:spMkLst>
            <pc:docMk/>
            <pc:sldMk cId="1206072841" sldId="609"/>
            <ac:spMk id="18" creationId="{DCFEE5B4-0CBB-EC1B-2742-CBDF732FCCBC}"/>
          </ac:spMkLst>
        </pc:spChg>
        <pc:picChg chg="mod">
          <ac:chgData name="Glen Jones" userId="e846aaca-4b24-4b13-b0d0-f2308e16b284" providerId="ADAL" clId="{ED47ACC3-9597-4D89-A1DC-43CF280EF274}" dt="2026-05-15T15:10:33.987" v="2607" actId="1076"/>
          <ac:picMkLst>
            <pc:docMk/>
            <pc:sldMk cId="1206072841" sldId="609"/>
            <ac:picMk id="7" creationId="{76BADE5B-DA3E-0F21-45C1-4759D47A40F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when something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expels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something else, it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pushes it out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356BD-E3CF-9267-4B32-51FAC5DBE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8CA745-F8D8-D82C-4A96-E491CDAE43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1C4995-5C17-6521-94A3-D34369099A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53E72A-EA60-9C4B-3310-F9644AABB9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863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26D06-F2D3-80FF-409F-706D32F90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7EF548-3064-C25A-1D53-A91E6B0A85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8C15FB-C8A8-31BA-86C8-199D97C2B0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7DFA3C-5B9B-2054-A40D-7486F4934A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5743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9C780D-F857-42E6-60D5-FEE17F6CB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9B4606-8C68-BB03-F719-F213ACFB17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BAAAD4-E2DA-568D-F63F-1587535066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799690-D139-629C-047E-68979C9297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41025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32FA2-7E25-A3F0-97EA-91049ACFA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0B3558-5B6C-6915-4CFF-88CF3A0711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17777F-5638-94C8-D7B0-A90DC1448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370FBD-84FC-0066-24E6-0534039CC6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8296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 has the E in pulse gone? 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Silent E + vowel led suffix = drop the E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compulsion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not just a choice — it’s something you feel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pushed into doing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fontAlgn="t"/>
            <a:endParaRPr lang="en-GB" sz="1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443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pulse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7D79BC3-3561-E59D-1106-C33F4CAE0128}"/>
              </a:ext>
            </a:extLst>
          </p:cNvPr>
          <p:cNvSpPr/>
          <p:nvPr/>
        </p:nvSpPr>
        <p:spPr>
          <a:xfrm>
            <a:off x="8990119" y="2709379"/>
            <a:ext cx="1122873" cy="135552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2A83475-4883-C795-717C-CB7FA723785B}"/>
              </a:ext>
            </a:extLst>
          </p:cNvPr>
          <p:cNvSpPr/>
          <p:nvPr/>
        </p:nvSpPr>
        <p:spPr>
          <a:xfrm>
            <a:off x="1951630" y="2538484"/>
            <a:ext cx="2251880" cy="1692320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618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pulse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5056935" y="4064903"/>
            <a:ext cx="3436522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2B4573E-828B-F137-57E6-DAB013FBEC68}"/>
              </a:ext>
            </a:extLst>
          </p:cNvPr>
          <p:cNvSpPr/>
          <p:nvPr/>
        </p:nvSpPr>
        <p:spPr>
          <a:xfrm>
            <a:off x="1951630" y="2538484"/>
            <a:ext cx="2251880" cy="1692320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49640E6-5DF5-AEAA-DEC4-9A75608E97A2}"/>
              </a:ext>
            </a:extLst>
          </p:cNvPr>
          <p:cNvSpPr/>
          <p:nvPr/>
        </p:nvSpPr>
        <p:spPr>
          <a:xfrm>
            <a:off x="8990119" y="2709379"/>
            <a:ext cx="1122873" cy="135552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8057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re pulse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pulse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repulses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pulse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“Pulse”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577529" y="1100685"/>
            <a:ext cx="203962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878411" y="304106"/>
            <a:ext cx="654180" cy="88232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3A8F81-634E-F31F-C714-953B4175091F}"/>
              </a:ext>
            </a:extLst>
          </p:cNvPr>
          <p:cNvSpPr/>
          <p:nvPr/>
        </p:nvSpPr>
        <p:spPr>
          <a:xfrm>
            <a:off x="3614197" y="175991"/>
            <a:ext cx="1358032" cy="1042740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571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Pulse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push or force.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pulse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303435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propulse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3448853" y="44620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compulsion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pulse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repulses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9738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“compulsion”?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pulse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push/force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Compulsion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the state of being pushed together / pushed strongly.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“compulsion”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propulse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compulsion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together</a:t>
            </a:r>
          </a:p>
        </p:txBody>
      </p:sp>
    </p:spTree>
    <p:extLst>
      <p:ext uri="{BB962C8B-B14F-4D97-AF65-F5344CB8AC3E}">
        <p14:creationId xmlns:p14="http://schemas.microsoft.com/office/powerpoint/2010/main" val="29964336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“propulse”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Propulse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literally to push forward.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“propulse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984089" y="2822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compulsion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8213980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pulse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4298451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8213979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 force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1969008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propulse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5969583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7555745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5939874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forward</a:t>
            </a:r>
          </a:p>
        </p:txBody>
      </p:sp>
    </p:spTree>
    <p:extLst>
      <p:ext uri="{BB962C8B-B14F-4D97-AF65-F5344CB8AC3E}">
        <p14:creationId xmlns:p14="http://schemas.microsoft.com/office/powerpoint/2010/main" val="2455739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8" grpId="0" animBg="1"/>
      <p:bldP spid="12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rocket expels waste gas.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2817501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expels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expels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out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9521D0-4A95-A62C-E9D1-477AA95D82C7}"/>
              </a:ext>
            </a:extLst>
          </p:cNvPr>
          <p:cNvSpPr txBox="1"/>
          <p:nvPr/>
        </p:nvSpPr>
        <p:spPr>
          <a:xfrm>
            <a:off x="1799304" y="1792568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expels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rocket is propelled by its engine.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2966593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propelled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propelled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push/force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propelled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forward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61AD4-950A-C7D5-EB56-98B0824DC8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43EE77E-6936-CD25-ED30-427E97EE1A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DADFD-BED0-C67E-5572-0824261CC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BB835A8-A506-6496-841E-B0536013FD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34" y="0"/>
            <a:ext cx="1595261" cy="2055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F271D8-E2F9-FFD8-4473-D63DC1FB76E4}"/>
              </a:ext>
            </a:extLst>
          </p:cNvPr>
          <p:cNvSpPr txBox="1"/>
          <p:nvPr/>
        </p:nvSpPr>
        <p:spPr>
          <a:xfrm>
            <a:off x="2359898" y="232682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propelled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23DFC2-E0F5-78B9-9722-2E38891D54A5}"/>
              </a:ext>
            </a:extLst>
          </p:cNvPr>
          <p:cNvSpPr txBox="1">
            <a:spLocks/>
          </p:cNvSpPr>
          <p:nvPr/>
        </p:nvSpPr>
        <p:spPr>
          <a:xfrm>
            <a:off x="6687933" y="20810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85E2A4-9DFE-6598-BC8B-9B0CDB7542C3}"/>
              </a:ext>
            </a:extLst>
          </p:cNvPr>
          <p:cNvSpPr txBox="1">
            <a:spLocks/>
          </p:cNvSpPr>
          <p:nvPr/>
        </p:nvSpPr>
        <p:spPr>
          <a:xfrm>
            <a:off x="9580081" y="20810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5BF3AF14-E094-5980-6801-8CA3B72DD169}"/>
              </a:ext>
            </a:extLst>
          </p:cNvPr>
          <p:cNvSpPr/>
          <p:nvPr/>
        </p:nvSpPr>
        <p:spPr>
          <a:xfrm>
            <a:off x="8965369" y="22214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9AF31454-2237-BB80-F70A-8A8875458D99}"/>
              </a:ext>
            </a:extLst>
          </p:cNvPr>
          <p:cNvSpPr/>
          <p:nvPr/>
        </p:nvSpPr>
        <p:spPr>
          <a:xfrm>
            <a:off x="2785432" y="224310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431CD0A-F841-0C22-AD39-215432B24EEC}"/>
              </a:ext>
            </a:extLst>
          </p:cNvPr>
          <p:cNvSpPr txBox="1">
            <a:spLocks/>
          </p:cNvSpPr>
          <p:nvPr/>
        </p:nvSpPr>
        <p:spPr>
          <a:xfrm>
            <a:off x="6687933" y="30523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push/force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84F94B6-1976-9D57-C9A6-07204AB2145B}"/>
              </a:ext>
            </a:extLst>
          </p:cNvPr>
          <p:cNvSpPr txBox="1">
            <a:spLocks/>
          </p:cNvSpPr>
          <p:nvPr/>
        </p:nvSpPr>
        <p:spPr>
          <a:xfrm>
            <a:off x="393837" y="208100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propelled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82685D7-51FC-60E3-BA50-059CE1A504F9}"/>
              </a:ext>
            </a:extLst>
          </p:cNvPr>
          <p:cNvSpPr txBox="1">
            <a:spLocks/>
          </p:cNvSpPr>
          <p:nvPr/>
        </p:nvSpPr>
        <p:spPr>
          <a:xfrm>
            <a:off x="9580081" y="30523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6F32D6B-055F-17B0-FEA8-3B951687B1DD}"/>
              </a:ext>
            </a:extLst>
          </p:cNvPr>
          <p:cNvSpPr txBox="1">
            <a:spLocks/>
          </p:cNvSpPr>
          <p:nvPr/>
        </p:nvSpPr>
        <p:spPr>
          <a:xfrm>
            <a:off x="3795784" y="20810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08182D4-52E7-B009-0B7C-DC624937075E}"/>
              </a:ext>
            </a:extLst>
          </p:cNvPr>
          <p:cNvSpPr txBox="1">
            <a:spLocks/>
          </p:cNvSpPr>
          <p:nvPr/>
        </p:nvSpPr>
        <p:spPr>
          <a:xfrm>
            <a:off x="3825552" y="30523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forward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CA8D47BC-736F-0271-5248-839D444C8A53}"/>
              </a:ext>
            </a:extLst>
          </p:cNvPr>
          <p:cNvSpPr/>
          <p:nvPr/>
        </p:nvSpPr>
        <p:spPr>
          <a:xfrm>
            <a:off x="6065389" y="22214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90510E-11E9-96E7-8F93-6E9899D6C308}"/>
              </a:ext>
            </a:extLst>
          </p:cNvPr>
          <p:cNvSpPr txBox="1"/>
          <p:nvPr/>
        </p:nvSpPr>
        <p:spPr>
          <a:xfrm>
            <a:off x="1698606" y="3763925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is there a double L?</a:t>
            </a: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32FD5627-1849-1886-AB5C-BE22840461AA}"/>
              </a:ext>
            </a:extLst>
          </p:cNvPr>
          <p:cNvSpPr/>
          <p:nvPr/>
        </p:nvSpPr>
        <p:spPr>
          <a:xfrm>
            <a:off x="6983227" y="1505751"/>
            <a:ext cx="284373" cy="2258174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8ACB6DD-5A55-2DD4-67E9-7A9A112192BA}"/>
              </a:ext>
            </a:extLst>
          </p:cNvPr>
          <p:cNvSpPr txBox="1"/>
          <p:nvPr/>
        </p:nvSpPr>
        <p:spPr>
          <a:xfrm>
            <a:off x="163168" y="475545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Stressed CVC base + suffix starts with a vowel/Y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Double the consonant</a:t>
            </a:r>
          </a:p>
        </p:txBody>
      </p:sp>
    </p:spTree>
    <p:extLst>
      <p:ext uri="{BB962C8B-B14F-4D97-AF65-F5344CB8AC3E}">
        <p14:creationId xmlns:p14="http://schemas.microsoft.com/office/powerpoint/2010/main" val="23499586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used insect repellent.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repellent 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58115" y="1661833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repellent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607F65-1C30-8508-E599-8FFC97E771A7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31F1335-6442-133C-2462-BB37081167E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6951D3E9-4DF6-0324-0174-144B8A314A95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7696AFA-7988-D420-E5F4-4FBA58BA3378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02E8D6A-F97E-7E84-4BA8-CCE15C6C8CC0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push/force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A5C679D-D880-DDF4-628D-85A9B7580903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repellent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6A8606C-FFF2-36FE-5617-C9B0B4E1569F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 does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1F7DFFB-5536-81CB-6E82-50A777BAF749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D3E1E97-24D2-735C-7668-36F9F4E7C91C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DCFE058C-438A-3ACF-9551-82C8E3CDF4B7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8043B-6AC2-1A3A-3F56-D68C48CDD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FCC0E9D8-CECE-A541-A4B7-2D799CFDAD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EC7D7-577B-527C-F637-0595AD321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7BF2131-61FC-C8AD-B709-C2F7C9DB3D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542" y="-432217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B91843-A073-C7C2-5339-47FD26BC287F}"/>
              </a:ext>
            </a:extLst>
          </p:cNvPr>
          <p:cNvSpPr txBox="1"/>
          <p:nvPr/>
        </p:nvSpPr>
        <p:spPr>
          <a:xfrm>
            <a:off x="1658115" y="300506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repellent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E27EB-B399-3760-D4DB-9F78A31160A5}"/>
              </a:ext>
            </a:extLst>
          </p:cNvPr>
          <p:cNvSpPr txBox="1">
            <a:spLocks/>
          </p:cNvSpPr>
          <p:nvPr/>
        </p:nvSpPr>
        <p:spPr>
          <a:xfrm>
            <a:off x="6561737" y="20412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BA242A-6C44-CE85-88DA-3016B5A3ECD6}"/>
              </a:ext>
            </a:extLst>
          </p:cNvPr>
          <p:cNvSpPr txBox="1">
            <a:spLocks/>
          </p:cNvSpPr>
          <p:nvPr/>
        </p:nvSpPr>
        <p:spPr>
          <a:xfrm>
            <a:off x="9453885" y="20412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66F7A93-C0A1-0ADD-DE71-A324FC256ECC}"/>
              </a:ext>
            </a:extLst>
          </p:cNvPr>
          <p:cNvSpPr/>
          <p:nvPr/>
        </p:nvSpPr>
        <p:spPr>
          <a:xfrm>
            <a:off x="8839173" y="21816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7CD6F48-0B2D-D780-B86F-81129CF82CC1}"/>
              </a:ext>
            </a:extLst>
          </p:cNvPr>
          <p:cNvSpPr/>
          <p:nvPr/>
        </p:nvSpPr>
        <p:spPr>
          <a:xfrm>
            <a:off x="2659236" y="220330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C2B682-A269-F114-F8AE-2BE0CD8A5D91}"/>
              </a:ext>
            </a:extLst>
          </p:cNvPr>
          <p:cNvSpPr txBox="1">
            <a:spLocks/>
          </p:cNvSpPr>
          <p:nvPr/>
        </p:nvSpPr>
        <p:spPr>
          <a:xfrm>
            <a:off x="6561737" y="30125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push/force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A7465E7-7433-9E4E-07F5-D3C7C2EA7A76}"/>
              </a:ext>
            </a:extLst>
          </p:cNvPr>
          <p:cNvSpPr txBox="1">
            <a:spLocks/>
          </p:cNvSpPr>
          <p:nvPr/>
        </p:nvSpPr>
        <p:spPr>
          <a:xfrm>
            <a:off x="267641" y="204120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repellent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43C6872-0503-A993-EB77-6438BDC59A58}"/>
              </a:ext>
            </a:extLst>
          </p:cNvPr>
          <p:cNvSpPr txBox="1">
            <a:spLocks/>
          </p:cNvSpPr>
          <p:nvPr/>
        </p:nvSpPr>
        <p:spPr>
          <a:xfrm>
            <a:off x="9453885" y="30125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 does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DF52920-0AB9-46A4-1A55-45E5D2A959E8}"/>
              </a:ext>
            </a:extLst>
          </p:cNvPr>
          <p:cNvSpPr txBox="1">
            <a:spLocks/>
          </p:cNvSpPr>
          <p:nvPr/>
        </p:nvSpPr>
        <p:spPr>
          <a:xfrm>
            <a:off x="3669588" y="20412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A7D643F-7E85-7770-7661-FAD7B0FB55D9}"/>
              </a:ext>
            </a:extLst>
          </p:cNvPr>
          <p:cNvSpPr txBox="1">
            <a:spLocks/>
          </p:cNvSpPr>
          <p:nvPr/>
        </p:nvSpPr>
        <p:spPr>
          <a:xfrm>
            <a:off x="3699356" y="301259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37614B7-4D98-ECBD-8697-EE832883AE06}"/>
              </a:ext>
            </a:extLst>
          </p:cNvPr>
          <p:cNvSpPr/>
          <p:nvPr/>
        </p:nvSpPr>
        <p:spPr>
          <a:xfrm>
            <a:off x="5939193" y="21816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312CF2-8D55-10EA-DD9B-FD0376C073C6}"/>
              </a:ext>
            </a:extLst>
          </p:cNvPr>
          <p:cNvSpPr txBox="1"/>
          <p:nvPr/>
        </p:nvSpPr>
        <p:spPr>
          <a:xfrm>
            <a:off x="1698606" y="3763925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is there a double L?</a:t>
            </a: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1F285027-3551-7EBE-D61B-97BC8DB30AC9}"/>
              </a:ext>
            </a:extLst>
          </p:cNvPr>
          <p:cNvSpPr/>
          <p:nvPr/>
        </p:nvSpPr>
        <p:spPr>
          <a:xfrm>
            <a:off x="6382361" y="1521537"/>
            <a:ext cx="284373" cy="2258174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043127-8D0C-902C-2C72-7268D859C7A6}"/>
              </a:ext>
            </a:extLst>
          </p:cNvPr>
          <p:cNvSpPr txBox="1"/>
          <p:nvPr/>
        </p:nvSpPr>
        <p:spPr>
          <a:xfrm>
            <a:off x="163168" y="475545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Stressed CVC base + suffix starts with a vowel/Y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Double the consonant</a:t>
            </a:r>
          </a:p>
        </p:txBody>
      </p:sp>
    </p:spTree>
    <p:extLst>
      <p:ext uri="{BB962C8B-B14F-4D97-AF65-F5344CB8AC3E}">
        <p14:creationId xmlns:p14="http://schemas.microsoft.com/office/powerpoint/2010/main" val="1937152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boat had a huge impellor.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751386" y="2410342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impellor 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05F3BE-9CD0-9A18-A3A7-2E776158BE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81"/>
          <a:stretch>
            <a:fillRect/>
          </a:stretch>
        </p:blipFill>
        <p:spPr>
          <a:xfrm>
            <a:off x="9143813" y="1419408"/>
            <a:ext cx="2374610" cy="237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impellor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2D2D58D-0C61-7D35-424E-8F4DE44D4946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237AAC-9BB5-2ACE-5ADD-19E014A15748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347CEF7-E4BD-098A-ABE7-2FB4F07DFDFD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22BF028-EF1B-42C5-45A1-2F5DC477FF95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474D9B8-BD3C-DA80-451E-3E035017CD74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push/force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AD1D913-55E3-B57B-61F1-48546B03B2D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impellor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4BEEBC1-0786-6595-98A6-CE1F7A4801AB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 does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A885362-A9AB-910B-175A-2B95198BE35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im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CF23C31-0401-6313-0617-BB34692AC0CB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(from in)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FAB899E8-11FC-7640-1EA4-71DDB8470E0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6886ACC-7DA6-29FD-5406-5C4E402F7C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81"/>
          <a:stretch>
            <a:fillRect/>
          </a:stretch>
        </p:blipFill>
        <p:spPr>
          <a:xfrm>
            <a:off x="9143813" y="1419408"/>
            <a:ext cx="2374610" cy="237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55539-8AC4-8F45-839D-39BBDE0F2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ADE6CFC-C27B-50BC-5E4A-DE4C0102FD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5D21C2-E755-9A89-9067-9E9C2F219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2FB166-3249-FE83-15B9-3B2C1087D64D}"/>
              </a:ext>
            </a:extLst>
          </p:cNvPr>
          <p:cNvSpPr txBox="1"/>
          <p:nvPr/>
        </p:nvSpPr>
        <p:spPr>
          <a:xfrm>
            <a:off x="2401982" y="155923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impellor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6BADE5B-DA3E-0F21-45C1-4759D47A40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2799" y="-521857"/>
            <a:ext cx="3006481" cy="237044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0A4D9D8-FA46-3D2E-FB11-5CEA2D43A4C2}"/>
              </a:ext>
            </a:extLst>
          </p:cNvPr>
          <p:cNvSpPr txBox="1">
            <a:spLocks/>
          </p:cNvSpPr>
          <p:nvPr/>
        </p:nvSpPr>
        <p:spPr>
          <a:xfrm>
            <a:off x="6497980" y="184858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2DDB33-9BB4-60F5-CB4F-EA1910E6F98C}"/>
              </a:ext>
            </a:extLst>
          </p:cNvPr>
          <p:cNvSpPr txBox="1">
            <a:spLocks/>
          </p:cNvSpPr>
          <p:nvPr/>
        </p:nvSpPr>
        <p:spPr>
          <a:xfrm>
            <a:off x="9390128" y="184858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B6C4C627-BBF3-95BA-439C-3931EE1C00EB}"/>
              </a:ext>
            </a:extLst>
          </p:cNvPr>
          <p:cNvSpPr/>
          <p:nvPr/>
        </p:nvSpPr>
        <p:spPr>
          <a:xfrm>
            <a:off x="8775416" y="198902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8FBCBE0-D82A-F73B-E85F-B21225ED8224}"/>
              </a:ext>
            </a:extLst>
          </p:cNvPr>
          <p:cNvSpPr/>
          <p:nvPr/>
        </p:nvSpPr>
        <p:spPr>
          <a:xfrm>
            <a:off x="2595479" y="2010679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079932-9114-B31F-F89B-7AC6CAC723A8}"/>
              </a:ext>
            </a:extLst>
          </p:cNvPr>
          <p:cNvSpPr txBox="1">
            <a:spLocks/>
          </p:cNvSpPr>
          <p:nvPr/>
        </p:nvSpPr>
        <p:spPr>
          <a:xfrm>
            <a:off x="6497980" y="281997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push/force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261B8F3-41B7-55A8-A554-E930D55616E8}"/>
              </a:ext>
            </a:extLst>
          </p:cNvPr>
          <p:cNvSpPr txBox="1">
            <a:spLocks/>
          </p:cNvSpPr>
          <p:nvPr/>
        </p:nvSpPr>
        <p:spPr>
          <a:xfrm>
            <a:off x="203884" y="184858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impellor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461687-AC1A-09A4-0206-D6BFE50516EF}"/>
              </a:ext>
            </a:extLst>
          </p:cNvPr>
          <p:cNvSpPr txBox="1">
            <a:spLocks/>
          </p:cNvSpPr>
          <p:nvPr/>
        </p:nvSpPr>
        <p:spPr>
          <a:xfrm>
            <a:off x="9390128" y="281997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person who does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7435FE4-E8CF-EC7C-035B-8508CB18445D}"/>
              </a:ext>
            </a:extLst>
          </p:cNvPr>
          <p:cNvSpPr txBox="1">
            <a:spLocks/>
          </p:cNvSpPr>
          <p:nvPr/>
        </p:nvSpPr>
        <p:spPr>
          <a:xfrm>
            <a:off x="3605831" y="1848584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im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44E0FD8-0575-8054-AA5F-41CE0F7B2BCE}"/>
              </a:ext>
            </a:extLst>
          </p:cNvPr>
          <p:cNvSpPr txBox="1">
            <a:spLocks/>
          </p:cNvSpPr>
          <p:nvPr/>
        </p:nvSpPr>
        <p:spPr>
          <a:xfrm>
            <a:off x="3635599" y="281997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(from in)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2E2C6974-0E51-110D-9DE5-754B30A7D1B8}"/>
              </a:ext>
            </a:extLst>
          </p:cNvPr>
          <p:cNvSpPr/>
          <p:nvPr/>
        </p:nvSpPr>
        <p:spPr>
          <a:xfrm>
            <a:off x="5875436" y="198902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B8CE71-C8E8-7B88-A5F1-0C24FDA5C467}"/>
              </a:ext>
            </a:extLst>
          </p:cNvPr>
          <p:cNvSpPr txBox="1"/>
          <p:nvPr/>
        </p:nvSpPr>
        <p:spPr>
          <a:xfrm>
            <a:off x="1698606" y="3763925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is there a double L?</a:t>
            </a:r>
          </a:p>
        </p:txBody>
      </p:sp>
      <p:sp>
        <p:nvSpPr>
          <p:cNvPr id="17" name="Arrow: Up 16">
            <a:extLst>
              <a:ext uri="{FF2B5EF4-FFF2-40B4-BE49-F238E27FC236}">
                <a16:creationId xmlns:a16="http://schemas.microsoft.com/office/drawing/2014/main" id="{B868A459-BE76-3C15-6EB2-1FAB6897987B}"/>
              </a:ext>
            </a:extLst>
          </p:cNvPr>
          <p:cNvSpPr/>
          <p:nvPr/>
        </p:nvSpPr>
        <p:spPr>
          <a:xfrm>
            <a:off x="6811257" y="1505751"/>
            <a:ext cx="284373" cy="2258174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CFEE5B4-0CBB-EC1B-2742-CBDF732FCCBC}"/>
              </a:ext>
            </a:extLst>
          </p:cNvPr>
          <p:cNvSpPr txBox="1"/>
          <p:nvPr/>
        </p:nvSpPr>
        <p:spPr>
          <a:xfrm>
            <a:off x="163168" y="4755453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Stressed CVC base + suffix starts with a vowel/Y</a:t>
            </a:r>
          </a:p>
          <a:p>
            <a:pPr algn="ctr"/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Double the consonant</a:t>
            </a:r>
          </a:p>
        </p:txBody>
      </p:sp>
    </p:spTree>
    <p:extLst>
      <p:ext uri="{BB962C8B-B14F-4D97-AF65-F5344CB8AC3E}">
        <p14:creationId xmlns:p14="http://schemas.microsoft.com/office/powerpoint/2010/main" val="12060728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 animBg="1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</a:t>
            </a:r>
            <a:r>
              <a:rPr lang="en-GB" sz="4400" dirty="0" err="1">
                <a:solidFill>
                  <a:schemeClr val="bg1"/>
                </a:solidFill>
              </a:rPr>
              <a:t>Scramblings</a:t>
            </a:r>
            <a:r>
              <a:rPr lang="en-GB" sz="4400" dirty="0">
                <a:solidFill>
                  <a:schemeClr val="bg1"/>
                </a:solidFill>
              </a:rPr>
              <a:t> compel their prisoners to work.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86" y="17796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548016" y="25594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compel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23892-6000-6430-AD87-E4BEE15A1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8A542E7-D5C4-DD99-4717-51220065DE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41A8FC-9E64-8984-EE3B-B05257945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33782BA-B8EC-5928-9D47-427CCC94C5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260" y="1207297"/>
            <a:ext cx="2252001" cy="29015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8287C6-32E8-261B-4992-0183ADEEF7D8}"/>
              </a:ext>
            </a:extLst>
          </p:cNvPr>
          <p:cNvSpPr txBox="1"/>
          <p:nvPr/>
        </p:nvSpPr>
        <p:spPr>
          <a:xfrm>
            <a:off x="2548016" y="25594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compel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F98754-ABDD-1680-09B0-0BAE0C291EE8}"/>
              </a:ext>
            </a:extLst>
          </p:cNvPr>
          <p:cNvSpPr txBox="1">
            <a:spLocks/>
          </p:cNvSpPr>
          <p:nvPr/>
        </p:nvSpPr>
        <p:spPr>
          <a:xfrm>
            <a:off x="8286783" y="426473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3F45472-F3AF-5FA1-C57D-DE458264D47A}"/>
              </a:ext>
            </a:extLst>
          </p:cNvPr>
          <p:cNvSpPr/>
          <p:nvPr/>
        </p:nvSpPr>
        <p:spPr>
          <a:xfrm>
            <a:off x="4384282" y="442683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2334F5D-C441-EABC-E800-3A26A8380130}"/>
              </a:ext>
            </a:extLst>
          </p:cNvPr>
          <p:cNvSpPr txBox="1">
            <a:spLocks/>
          </p:cNvSpPr>
          <p:nvPr/>
        </p:nvSpPr>
        <p:spPr>
          <a:xfrm>
            <a:off x="8286783" y="523612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push/force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726489-C8D2-3FF5-B584-DA0D9910DDC9}"/>
              </a:ext>
            </a:extLst>
          </p:cNvPr>
          <p:cNvSpPr txBox="1">
            <a:spLocks/>
          </p:cNvSpPr>
          <p:nvPr/>
        </p:nvSpPr>
        <p:spPr>
          <a:xfrm>
            <a:off x="1992687" y="426473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compel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EB3638-ADA3-BF8F-4A8C-E777D1FAA296}"/>
              </a:ext>
            </a:extLst>
          </p:cNvPr>
          <p:cNvSpPr txBox="1">
            <a:spLocks/>
          </p:cNvSpPr>
          <p:nvPr/>
        </p:nvSpPr>
        <p:spPr>
          <a:xfrm>
            <a:off x="5394634" y="426473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B5FA630-C24E-2C28-81EF-5ADF2F1665DD}"/>
              </a:ext>
            </a:extLst>
          </p:cNvPr>
          <p:cNvSpPr txBox="1">
            <a:spLocks/>
          </p:cNvSpPr>
          <p:nvPr/>
        </p:nvSpPr>
        <p:spPr>
          <a:xfrm>
            <a:off x="5424402" y="523612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together </a:t>
            </a:r>
            <a:b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(from con)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9311867E-E423-28F8-23AB-B5C42D49EDB6}"/>
              </a:ext>
            </a:extLst>
          </p:cNvPr>
          <p:cNvSpPr/>
          <p:nvPr/>
        </p:nvSpPr>
        <p:spPr>
          <a:xfrm>
            <a:off x="7664239" y="44051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6098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32509" y="1917457"/>
            <a:ext cx="114715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inpulse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can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imple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someone to act, but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compultion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comples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An impulse can impel someone to act, but a compulsion compels them.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impulse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can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impel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someone to act, but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compulsion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compels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them.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rockets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propolsion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helped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propelle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it into space as the gems began to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pulsete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with power.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rocket’s propulsion helped propel it into space as the gems began to pulsate with power.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rocket’s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propulsion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helped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propel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it into space as the gems began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pulsate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with power.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expel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propel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repel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impel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compel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dispel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pulse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compulsion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impulse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repulse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propulsion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pulsate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39284" y="5577273"/>
            <a:ext cx="3067194" cy="1105631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returned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turn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Pel &amp; Pulse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base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pulse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pulse   impulse   repulse  propulsion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pulse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Pulse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push or force!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132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462132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016445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pulse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(pulsus) meaning pushed.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fact, we get two morphemes </a:t>
            </a:r>
          </a:p>
          <a:p>
            <a:pPr marL="1787525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pulse from pulsus and </a:t>
            </a:r>
          </a:p>
          <a:p>
            <a:pPr marL="1787525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pel from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pellere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1787525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Pulsus is actually the simple past version of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pellere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1273175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pulse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725824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pulse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8990119" y="2709379"/>
            <a:ext cx="1122873" cy="135552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404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964</Words>
  <Application>Microsoft Office PowerPoint</Application>
  <PresentationFormat>Widescreen</PresentationFormat>
  <Paragraphs>238</Paragraphs>
  <Slides>31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Pel &amp; Pulse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2026-06-04T14:21:38Z</dcterms:modified>
</cp:coreProperties>
</file>